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34"/>
  </p:notesMasterIdLst>
  <p:handoutMasterIdLst>
    <p:handoutMasterId r:id="rId35"/>
  </p:handoutMasterIdLst>
  <p:sldIdLst>
    <p:sldId id="458" r:id="rId2"/>
    <p:sldId id="258" r:id="rId3"/>
    <p:sldId id="537" r:id="rId4"/>
    <p:sldId id="535" r:id="rId5"/>
    <p:sldId id="539" r:id="rId6"/>
    <p:sldId id="540" r:id="rId7"/>
    <p:sldId id="572" r:id="rId8"/>
    <p:sldId id="259" r:id="rId9"/>
    <p:sldId id="555" r:id="rId10"/>
    <p:sldId id="541" r:id="rId11"/>
    <p:sldId id="550" r:id="rId12"/>
    <p:sldId id="542" r:id="rId13"/>
    <p:sldId id="575" r:id="rId14"/>
    <p:sldId id="544" r:id="rId15"/>
    <p:sldId id="574" r:id="rId16"/>
    <p:sldId id="543" r:id="rId17"/>
    <p:sldId id="553" r:id="rId18"/>
    <p:sldId id="545" r:id="rId19"/>
    <p:sldId id="547" r:id="rId20"/>
    <p:sldId id="562" r:id="rId21"/>
    <p:sldId id="549" r:id="rId22"/>
    <p:sldId id="566" r:id="rId23"/>
    <p:sldId id="565" r:id="rId24"/>
    <p:sldId id="569" r:id="rId25"/>
    <p:sldId id="556" r:id="rId26"/>
    <p:sldId id="557" r:id="rId27"/>
    <p:sldId id="567" r:id="rId28"/>
    <p:sldId id="558" r:id="rId29"/>
    <p:sldId id="573" r:id="rId30"/>
    <p:sldId id="571" r:id="rId31"/>
    <p:sldId id="469" r:id="rId32"/>
    <p:sldId id="570" r:id="rId33"/>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İRİŞ" id="{D2AA6A0A-18C5-4FE6-9987-3039D5BC0F74}">
          <p14:sldIdLst>
            <p14:sldId id="458"/>
            <p14:sldId id="258"/>
            <p14:sldId id="537"/>
            <p14:sldId id="535"/>
            <p14:sldId id="539"/>
            <p14:sldId id="540"/>
          </p14:sldIdLst>
        </p14:section>
        <p14:section name="Kabul ve Kısıtlar" id="{A643109B-58DB-4D32-883D-8A5BD0884079}">
          <p14:sldIdLst>
            <p14:sldId id="572"/>
          </p14:sldIdLst>
        </p14:section>
        <p14:section name="UML" id="{3F0AABE1-00CB-4370-8C48-D2B52BB5CCB5}">
          <p14:sldIdLst>
            <p14:sldId id="259"/>
            <p14:sldId id="555"/>
            <p14:sldId id="541"/>
            <p14:sldId id="550"/>
            <p14:sldId id="542"/>
            <p14:sldId id="575"/>
            <p14:sldId id="544"/>
            <p14:sldId id="574"/>
            <p14:sldId id="543"/>
            <p14:sldId id="553"/>
            <p14:sldId id="545"/>
          </p14:sldIdLst>
        </p14:section>
        <p14:section name="öRNEK" id="{CC94B927-0E09-4104-842C-FF6B356B44E6}">
          <p14:sldIdLst>
            <p14:sldId id="547"/>
            <p14:sldId id="562"/>
            <p14:sldId id="549"/>
            <p14:sldId id="566"/>
            <p14:sldId id="565"/>
            <p14:sldId id="569"/>
            <p14:sldId id="556"/>
          </p14:sldIdLst>
        </p14:section>
        <p14:section name="Tablo ve Çizelge" id="{7040C700-F3EC-47A8-8AC3-5D10457CF3F6}">
          <p14:sldIdLst>
            <p14:sldId id="557"/>
            <p14:sldId id="567"/>
            <p14:sldId id="558"/>
            <p14:sldId id="573"/>
            <p14:sldId id="571"/>
          </p14:sldIdLst>
        </p14:section>
        <p14:section name="final" id="{F1A07945-71EB-4B53-9F81-2B9A4659111E}">
          <p14:sldIdLst>
            <p14:sldId id="469"/>
            <p14:sldId id="57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uSina" initials="A" lastIdx="0" clrIdx="0">
    <p:extLst>
      <p:ext uri="{19B8F6BF-5375-455C-9EA6-DF929625EA0E}">
        <p15:presenceInfo xmlns:p15="http://schemas.microsoft.com/office/powerpoint/2012/main" userId="AbuSi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D8E6"/>
    <a:srgbClr val="001100"/>
    <a:srgbClr val="1E252E"/>
    <a:srgbClr val="00072D"/>
    <a:srgbClr val="004984"/>
    <a:srgbClr val="010203"/>
    <a:srgbClr val="FFDD00"/>
    <a:srgbClr val="ABA81D"/>
    <a:srgbClr val="344252"/>
    <a:srgbClr val="3C4B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Koyu Stil 1 - Vurgu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Orta Stil 1 - Vurgu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33" autoAdjust="0"/>
  </p:normalViewPr>
  <p:slideViewPr>
    <p:cSldViewPr snapToGrid="0">
      <p:cViewPr varScale="1">
        <p:scale>
          <a:sx n="74" d="100"/>
          <a:sy n="74" d="100"/>
        </p:scale>
        <p:origin x="376" y="36"/>
      </p:cViewPr>
      <p:guideLst>
        <p:guide orient="horz" pos="2160"/>
        <p:guide pos="3840"/>
      </p:guideLst>
    </p:cSldViewPr>
  </p:slideViewPr>
  <p:notesTextViewPr>
    <p:cViewPr>
      <p:scale>
        <a:sx n="3" d="2"/>
        <a:sy n="3" d="2"/>
      </p:scale>
      <p:origin x="0" y="0"/>
    </p:cViewPr>
  </p:notesTextViewPr>
  <p:sorterViewPr>
    <p:cViewPr>
      <p:scale>
        <a:sx n="70" d="100"/>
        <a:sy n="70" d="100"/>
      </p:scale>
      <p:origin x="0" y="-12653"/>
    </p:cViewPr>
  </p:sorterViewPr>
  <p:notesViewPr>
    <p:cSldViewPr snapToGrid="0">
      <p:cViewPr>
        <p:scale>
          <a:sx n="100" d="100"/>
          <a:sy n="100" d="100"/>
        </p:scale>
        <p:origin x="880" y="-12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DC24EA-8346-4C8B-943C-AD383301A03D}" type="datetimeFigureOut">
              <a:rPr lang="id-ID" smtClean="0"/>
              <a:t>24/05/2024</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CE71F5-2935-4BFA-B369-9FA3FAF55664}" type="slidenum">
              <a:rPr lang="id-ID" smtClean="0"/>
              <a:t>‹#›</a:t>
            </a:fld>
            <a:endParaRPr lang="id-ID"/>
          </a:p>
        </p:txBody>
      </p:sp>
    </p:spTree>
    <p:extLst>
      <p:ext uri="{BB962C8B-B14F-4D97-AF65-F5344CB8AC3E}">
        <p14:creationId xmlns:p14="http://schemas.microsoft.com/office/powerpoint/2010/main" val="26950297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8D06E5-932C-4F36-8614-8789767FBCD2}" type="datetimeFigureOut">
              <a:rPr lang="id-ID" smtClean="0"/>
              <a:t>24/05/2024</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C38DD1-33AA-4996-977A-42B26A155BBE}" type="slidenum">
              <a:rPr lang="id-ID" smtClean="0"/>
              <a:t>‹#›</a:t>
            </a:fld>
            <a:endParaRPr lang="id-ID"/>
          </a:p>
        </p:txBody>
      </p:sp>
    </p:spTree>
    <p:extLst>
      <p:ext uri="{BB962C8B-B14F-4D97-AF65-F5344CB8AC3E}">
        <p14:creationId xmlns:p14="http://schemas.microsoft.com/office/powerpoint/2010/main" val="1305931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948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1450174" y="2284944"/>
            <a:ext cx="1697846" cy="1697847"/>
          </a:xfrm>
          <a:prstGeom prst="rect">
            <a:avLst/>
          </a:prstGeom>
        </p:spPr>
        <p:txBody>
          <a:bodyPr>
            <a:normAutofit/>
          </a:bodyPr>
          <a:lstStyle>
            <a:lvl1pPr>
              <a:defRPr sz="1600">
                <a:solidFill>
                  <a:schemeClr val="accent2"/>
                </a:solidFill>
              </a:defRPr>
            </a:lvl1pPr>
          </a:lstStyle>
          <a:p>
            <a:endParaRPr lang="id-ID" dirty="0"/>
          </a:p>
        </p:txBody>
      </p:sp>
      <p:sp>
        <p:nvSpPr>
          <p:cNvPr id="8" name="Picture Placeholder 3"/>
          <p:cNvSpPr>
            <a:spLocks noGrp="1"/>
          </p:cNvSpPr>
          <p:nvPr>
            <p:ph type="pic" sz="quarter" idx="11"/>
          </p:nvPr>
        </p:nvSpPr>
        <p:spPr>
          <a:xfrm>
            <a:off x="3971864" y="2284944"/>
            <a:ext cx="1697846" cy="1697847"/>
          </a:xfrm>
          <a:prstGeom prst="rect">
            <a:avLst/>
          </a:prstGeom>
        </p:spPr>
        <p:txBody>
          <a:bodyPr>
            <a:normAutofit/>
          </a:bodyPr>
          <a:lstStyle>
            <a:lvl1pPr>
              <a:defRPr sz="1600">
                <a:solidFill>
                  <a:schemeClr val="accent2"/>
                </a:solidFill>
              </a:defRPr>
            </a:lvl1pPr>
          </a:lstStyle>
          <a:p>
            <a:endParaRPr lang="id-ID" dirty="0"/>
          </a:p>
        </p:txBody>
      </p:sp>
      <p:sp>
        <p:nvSpPr>
          <p:cNvPr id="9" name="Picture Placeholder 3"/>
          <p:cNvSpPr>
            <a:spLocks noGrp="1"/>
          </p:cNvSpPr>
          <p:nvPr>
            <p:ph type="pic" sz="quarter" idx="12"/>
          </p:nvPr>
        </p:nvSpPr>
        <p:spPr>
          <a:xfrm>
            <a:off x="6508785" y="2284944"/>
            <a:ext cx="1697846" cy="1697847"/>
          </a:xfrm>
          <a:prstGeom prst="rect">
            <a:avLst/>
          </a:prstGeom>
        </p:spPr>
        <p:txBody>
          <a:bodyPr>
            <a:normAutofit/>
          </a:bodyPr>
          <a:lstStyle>
            <a:lvl1pPr>
              <a:defRPr sz="1600">
                <a:solidFill>
                  <a:schemeClr val="accent2"/>
                </a:solidFill>
              </a:defRPr>
            </a:lvl1pPr>
          </a:lstStyle>
          <a:p>
            <a:endParaRPr lang="id-ID" dirty="0"/>
          </a:p>
        </p:txBody>
      </p:sp>
      <p:sp>
        <p:nvSpPr>
          <p:cNvPr id="10" name="Picture Placeholder 3"/>
          <p:cNvSpPr>
            <a:spLocks noGrp="1"/>
          </p:cNvSpPr>
          <p:nvPr>
            <p:ph type="pic" sz="quarter" idx="13"/>
          </p:nvPr>
        </p:nvSpPr>
        <p:spPr>
          <a:xfrm>
            <a:off x="9030475" y="2284944"/>
            <a:ext cx="1697846" cy="1697847"/>
          </a:xfrm>
          <a:prstGeom prst="rect">
            <a:avLst/>
          </a:prstGeom>
        </p:spPr>
        <p:txBody>
          <a:bodyPr>
            <a:normAutofit/>
          </a:bodyPr>
          <a:lstStyle>
            <a:lvl1pPr>
              <a:defRPr sz="1600">
                <a:solidFill>
                  <a:schemeClr val="accent2"/>
                </a:solidFill>
              </a:defRPr>
            </a:lvl1pPr>
          </a:lstStyle>
          <a:p>
            <a:endParaRPr lang="id-ID"/>
          </a:p>
        </p:txBody>
      </p:sp>
      <p:sp>
        <p:nvSpPr>
          <p:cNvPr id="16" name="Rectangle 15"/>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7" name="Rectangle 16"/>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5" name="TextBox 24"/>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6" name="Group 25"/>
          <p:cNvGrpSpPr/>
          <p:nvPr userDrawn="1"/>
        </p:nvGrpSpPr>
        <p:grpSpPr>
          <a:xfrm>
            <a:off x="347419" y="6409324"/>
            <a:ext cx="224082" cy="221156"/>
            <a:chOff x="4328868" y="5502988"/>
            <a:chExt cx="500307" cy="493774"/>
          </a:xfrm>
        </p:grpSpPr>
        <p:sp>
          <p:nvSpPr>
            <p:cNvPr id="27" name="Freeform 2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9" name="Group 28"/>
          <p:cNvGrpSpPr/>
          <p:nvPr userDrawn="1"/>
        </p:nvGrpSpPr>
        <p:grpSpPr>
          <a:xfrm flipH="1">
            <a:off x="933709" y="6409324"/>
            <a:ext cx="224082" cy="221156"/>
            <a:chOff x="4328868" y="5502988"/>
            <a:chExt cx="500307" cy="493774"/>
          </a:xfrm>
        </p:grpSpPr>
        <p:sp>
          <p:nvSpPr>
            <p:cNvPr id="30" name="Freeform 2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3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2" name="Straight Connector 31"/>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77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943475" y="1228725"/>
            <a:ext cx="2362200" cy="3260725"/>
          </a:xfrm>
        </p:spPr>
        <p:txBody>
          <a:bodyPr>
            <a:normAutofit/>
          </a:bodyPr>
          <a:lstStyle>
            <a:lvl1pPr>
              <a:defRPr sz="1600">
                <a:solidFill>
                  <a:schemeClr val="accent2"/>
                </a:solidFill>
              </a:defRPr>
            </a:lvl1pPr>
          </a:lstStyle>
          <a:p>
            <a:endParaRPr lang="id-ID" dirty="0"/>
          </a:p>
        </p:txBody>
      </p:sp>
      <p:sp>
        <p:nvSpPr>
          <p:cNvPr id="13" name="Rectangle 12"/>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1" name="Rectangle 20"/>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TextBox 21"/>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401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1222375" y="1945431"/>
            <a:ext cx="3106738" cy="2016211"/>
          </a:xfrm>
        </p:spPr>
        <p:txBody>
          <a:bodyPr>
            <a:normAutofit/>
          </a:bodyPr>
          <a:lstStyle>
            <a:lvl1pPr>
              <a:defRPr sz="2000">
                <a:solidFill>
                  <a:schemeClr val="accent2"/>
                </a:solidFill>
              </a:defRPr>
            </a:lvl1pPr>
          </a:lstStyle>
          <a:p>
            <a:endParaRPr lang="id-ID"/>
          </a:p>
        </p:txBody>
      </p:sp>
      <p:sp>
        <p:nvSpPr>
          <p:cNvPr id="9" name="Picture Placeholder 2"/>
          <p:cNvSpPr>
            <a:spLocks noGrp="1"/>
          </p:cNvSpPr>
          <p:nvPr>
            <p:ph type="pic" sz="quarter" idx="11"/>
          </p:nvPr>
        </p:nvSpPr>
        <p:spPr>
          <a:xfrm>
            <a:off x="4533786" y="1945431"/>
            <a:ext cx="3106738" cy="2016211"/>
          </a:xfrm>
        </p:spPr>
        <p:txBody>
          <a:bodyPr>
            <a:normAutofit/>
          </a:bodyPr>
          <a:lstStyle>
            <a:lvl1pPr>
              <a:defRPr sz="2000">
                <a:solidFill>
                  <a:schemeClr val="accent2"/>
                </a:solidFill>
              </a:defRPr>
            </a:lvl1pPr>
          </a:lstStyle>
          <a:p>
            <a:endParaRPr lang="id-ID"/>
          </a:p>
        </p:txBody>
      </p:sp>
      <p:sp>
        <p:nvSpPr>
          <p:cNvPr id="10" name="Picture Placeholder 2"/>
          <p:cNvSpPr>
            <a:spLocks noGrp="1"/>
          </p:cNvSpPr>
          <p:nvPr>
            <p:ph type="pic" sz="quarter" idx="12"/>
          </p:nvPr>
        </p:nvSpPr>
        <p:spPr>
          <a:xfrm>
            <a:off x="7858048" y="1945431"/>
            <a:ext cx="3106738" cy="2016211"/>
          </a:xfrm>
        </p:spPr>
        <p:txBody>
          <a:bodyPr>
            <a:normAutofit/>
          </a:bodyPr>
          <a:lstStyle>
            <a:lvl1pPr>
              <a:defRPr sz="2000">
                <a:solidFill>
                  <a:schemeClr val="accent2"/>
                </a:solidFill>
              </a:defRPr>
            </a:lvl1pPr>
          </a:lstStyle>
          <a:p>
            <a:endParaRPr lang="id-ID"/>
          </a:p>
        </p:txBody>
      </p:sp>
      <p:sp>
        <p:nvSpPr>
          <p:cNvPr id="11" name="Picture Placeholder 2"/>
          <p:cNvSpPr>
            <a:spLocks noGrp="1"/>
          </p:cNvSpPr>
          <p:nvPr>
            <p:ph type="pic" sz="quarter" idx="13"/>
          </p:nvPr>
        </p:nvSpPr>
        <p:spPr>
          <a:xfrm>
            <a:off x="1222375" y="4177345"/>
            <a:ext cx="3106738" cy="2016211"/>
          </a:xfrm>
        </p:spPr>
        <p:txBody>
          <a:bodyPr>
            <a:normAutofit/>
          </a:bodyPr>
          <a:lstStyle>
            <a:lvl1pPr>
              <a:defRPr sz="2000">
                <a:solidFill>
                  <a:schemeClr val="accent2"/>
                </a:solidFill>
              </a:defRPr>
            </a:lvl1pPr>
          </a:lstStyle>
          <a:p>
            <a:endParaRPr lang="id-ID"/>
          </a:p>
        </p:txBody>
      </p:sp>
      <p:sp>
        <p:nvSpPr>
          <p:cNvPr id="12" name="Picture Placeholder 2"/>
          <p:cNvSpPr>
            <a:spLocks noGrp="1"/>
          </p:cNvSpPr>
          <p:nvPr>
            <p:ph type="pic" sz="quarter" idx="14"/>
          </p:nvPr>
        </p:nvSpPr>
        <p:spPr>
          <a:xfrm>
            <a:off x="4533786" y="4177345"/>
            <a:ext cx="3106738" cy="2016211"/>
          </a:xfrm>
        </p:spPr>
        <p:txBody>
          <a:bodyPr>
            <a:normAutofit/>
          </a:bodyPr>
          <a:lstStyle>
            <a:lvl1pPr>
              <a:defRPr sz="2000">
                <a:solidFill>
                  <a:schemeClr val="accent2"/>
                </a:solidFill>
              </a:defRPr>
            </a:lvl1pPr>
          </a:lstStyle>
          <a:p>
            <a:endParaRPr lang="id-ID"/>
          </a:p>
        </p:txBody>
      </p:sp>
      <p:sp>
        <p:nvSpPr>
          <p:cNvPr id="13" name="Picture Placeholder 2"/>
          <p:cNvSpPr>
            <a:spLocks noGrp="1"/>
          </p:cNvSpPr>
          <p:nvPr>
            <p:ph type="pic" sz="quarter" idx="15"/>
          </p:nvPr>
        </p:nvSpPr>
        <p:spPr>
          <a:xfrm>
            <a:off x="7858048" y="4177345"/>
            <a:ext cx="3106738" cy="2016211"/>
          </a:xfrm>
        </p:spPr>
        <p:txBody>
          <a:bodyPr>
            <a:normAutofit/>
          </a:bodyPr>
          <a:lstStyle>
            <a:lvl1pPr>
              <a:defRPr sz="2000">
                <a:solidFill>
                  <a:schemeClr val="accent2"/>
                </a:solidFill>
              </a:defRPr>
            </a:lvl1pPr>
          </a:lstStyle>
          <a:p>
            <a:endParaRPr lang="id-ID"/>
          </a:p>
        </p:txBody>
      </p:sp>
      <p:sp>
        <p:nvSpPr>
          <p:cNvPr id="14"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400">
              <a:solidFill>
                <a:schemeClr val="accent2"/>
              </a:solidFill>
            </a:endParaRPr>
          </a:p>
        </p:txBody>
      </p:sp>
      <p:sp>
        <p:nvSpPr>
          <p:cNvPr id="18"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400">
              <a:solidFill>
                <a:schemeClr val="accent2"/>
              </a:solidFill>
            </a:endParaRPr>
          </a:p>
        </p:txBody>
      </p:sp>
      <p:sp>
        <p:nvSpPr>
          <p:cNvPr id="19"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400">
              <a:solidFill>
                <a:schemeClr val="accent2"/>
              </a:solidFill>
            </a:endParaRPr>
          </a:p>
        </p:txBody>
      </p:sp>
      <p:sp>
        <p:nvSpPr>
          <p:cNvPr id="21" name="Rectangle 20"/>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Rectangle 21"/>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3" name="TextBox 22"/>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31" name="Group 30"/>
          <p:cNvGrpSpPr/>
          <p:nvPr userDrawn="1"/>
        </p:nvGrpSpPr>
        <p:grpSpPr>
          <a:xfrm>
            <a:off x="347419" y="6409324"/>
            <a:ext cx="224082" cy="221156"/>
            <a:chOff x="4328868" y="5502988"/>
            <a:chExt cx="500307" cy="493774"/>
          </a:xfrm>
        </p:grpSpPr>
        <p:sp>
          <p:nvSpPr>
            <p:cNvPr id="32" name="Freeform 31">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32">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4" name="Group 33"/>
          <p:cNvGrpSpPr/>
          <p:nvPr userDrawn="1"/>
        </p:nvGrpSpPr>
        <p:grpSpPr>
          <a:xfrm flipH="1">
            <a:off x="933709" y="6409324"/>
            <a:ext cx="224082" cy="221156"/>
            <a:chOff x="4328868" y="5502988"/>
            <a:chExt cx="500307" cy="493774"/>
          </a:xfrm>
        </p:grpSpPr>
        <p:sp>
          <p:nvSpPr>
            <p:cNvPr id="35" name="Freeform 34">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35">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7" name="Straight Connector 36"/>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15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1192213" y="2152650"/>
            <a:ext cx="3206750" cy="3138488"/>
          </a:xfrm>
        </p:spPr>
        <p:txBody>
          <a:bodyPr>
            <a:normAutofit/>
          </a:bodyPr>
          <a:lstStyle>
            <a:lvl1pPr>
              <a:defRPr sz="1600">
                <a:solidFill>
                  <a:schemeClr val="accent2"/>
                </a:solidFill>
              </a:defRPr>
            </a:lvl1pPr>
          </a:lstStyle>
          <a:p>
            <a:endParaRPr lang="id-ID"/>
          </a:p>
        </p:txBody>
      </p:sp>
      <p:sp>
        <p:nvSpPr>
          <p:cNvPr id="16" name="Picture Placeholder 14"/>
          <p:cNvSpPr>
            <a:spLocks noGrp="1"/>
          </p:cNvSpPr>
          <p:nvPr>
            <p:ph type="pic" sz="quarter" idx="11"/>
          </p:nvPr>
        </p:nvSpPr>
        <p:spPr>
          <a:xfrm>
            <a:off x="4487822" y="2152650"/>
            <a:ext cx="3206750" cy="3138488"/>
          </a:xfrm>
        </p:spPr>
        <p:txBody>
          <a:bodyPr>
            <a:normAutofit/>
          </a:bodyPr>
          <a:lstStyle>
            <a:lvl1pPr>
              <a:defRPr sz="1600">
                <a:solidFill>
                  <a:schemeClr val="accent2"/>
                </a:solidFill>
              </a:defRPr>
            </a:lvl1pPr>
          </a:lstStyle>
          <a:p>
            <a:endParaRPr lang="id-ID"/>
          </a:p>
        </p:txBody>
      </p:sp>
      <p:sp>
        <p:nvSpPr>
          <p:cNvPr id="17" name="Picture Placeholder 14"/>
          <p:cNvSpPr>
            <a:spLocks noGrp="1"/>
          </p:cNvSpPr>
          <p:nvPr>
            <p:ph type="pic" sz="quarter" idx="12"/>
          </p:nvPr>
        </p:nvSpPr>
        <p:spPr>
          <a:xfrm>
            <a:off x="7809924" y="2152650"/>
            <a:ext cx="3206750" cy="3138488"/>
          </a:xfrm>
        </p:spPr>
        <p:txBody>
          <a:bodyPr>
            <a:normAutofit/>
          </a:bodyPr>
          <a:lstStyle>
            <a:lvl1pPr>
              <a:defRPr sz="1600">
                <a:solidFill>
                  <a:schemeClr val="accent2"/>
                </a:solidFill>
              </a:defRPr>
            </a:lvl1pPr>
          </a:lstStyle>
          <a:p>
            <a:endParaRPr lang="id-ID"/>
          </a:p>
        </p:txBody>
      </p:sp>
      <p:sp>
        <p:nvSpPr>
          <p:cNvPr id="25" name="Rectangle 24"/>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6" name="Rectangle 25"/>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7" name="TextBox 26"/>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8" name="Group 27"/>
          <p:cNvGrpSpPr/>
          <p:nvPr userDrawn="1"/>
        </p:nvGrpSpPr>
        <p:grpSpPr>
          <a:xfrm>
            <a:off x="347419" y="6409324"/>
            <a:ext cx="224082" cy="221156"/>
            <a:chOff x="4328868" y="5502988"/>
            <a:chExt cx="500307" cy="493774"/>
          </a:xfrm>
        </p:grpSpPr>
        <p:sp>
          <p:nvSpPr>
            <p:cNvPr id="29" name="Freeform 2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userDrawn="1"/>
        </p:nvGrpSpPr>
        <p:grpSpPr>
          <a:xfrm flipH="1">
            <a:off x="933709" y="6409324"/>
            <a:ext cx="224082" cy="221156"/>
            <a:chOff x="4328868" y="5502988"/>
            <a:chExt cx="500307" cy="493774"/>
          </a:xfrm>
        </p:grpSpPr>
        <p:sp>
          <p:nvSpPr>
            <p:cNvPr id="32" name="Freeform 3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3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4" name="Straight Connector 33"/>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734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8" name="Picture Placeholder 3"/>
          <p:cNvSpPr>
            <a:spLocks noGrp="1"/>
          </p:cNvSpPr>
          <p:nvPr>
            <p:ph type="pic" sz="quarter" idx="10"/>
          </p:nvPr>
        </p:nvSpPr>
        <p:spPr>
          <a:xfrm>
            <a:off x="1045466" y="2283008"/>
            <a:ext cx="4969744" cy="3753338"/>
          </a:xfrm>
        </p:spPr>
        <p:txBody>
          <a:bodyPr>
            <a:normAutofit/>
          </a:bodyPr>
          <a:lstStyle>
            <a:lvl1pPr>
              <a:defRPr sz="1800">
                <a:solidFill>
                  <a:schemeClr val="accent2"/>
                </a:solidFill>
              </a:defRPr>
            </a:lvl1pPr>
          </a:lstStyle>
          <a:p>
            <a:endParaRPr lang="id-ID"/>
          </a:p>
        </p:txBody>
      </p:sp>
      <p:sp>
        <p:nvSpPr>
          <p:cNvPr id="9" name="Picture Placeholder 3"/>
          <p:cNvSpPr>
            <a:spLocks noGrp="1"/>
          </p:cNvSpPr>
          <p:nvPr>
            <p:ph type="pic" sz="quarter" idx="11"/>
          </p:nvPr>
        </p:nvSpPr>
        <p:spPr>
          <a:xfrm>
            <a:off x="6516763" y="2283008"/>
            <a:ext cx="4969744" cy="3753338"/>
          </a:xfrm>
        </p:spPr>
        <p:txBody>
          <a:bodyPr>
            <a:normAutofit/>
          </a:bodyPr>
          <a:lstStyle>
            <a:lvl1pPr>
              <a:defRPr sz="1800">
                <a:solidFill>
                  <a:schemeClr val="accent2"/>
                </a:solidFill>
              </a:defRPr>
            </a:lvl1pPr>
          </a:lstStyle>
          <a:p>
            <a:endParaRPr lang="id-ID"/>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994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0" name="Picture Placeholder 3"/>
          <p:cNvSpPr>
            <a:spLocks noGrp="1"/>
          </p:cNvSpPr>
          <p:nvPr>
            <p:ph type="pic" sz="quarter" idx="10"/>
          </p:nvPr>
        </p:nvSpPr>
        <p:spPr>
          <a:xfrm>
            <a:off x="1045466" y="2283008"/>
            <a:ext cx="4969744" cy="3753338"/>
          </a:xfrm>
        </p:spPr>
        <p:txBody>
          <a:bodyPr>
            <a:normAutofit/>
          </a:bodyPr>
          <a:lstStyle>
            <a:lvl1pPr>
              <a:defRPr sz="2000">
                <a:solidFill>
                  <a:schemeClr val="accent2"/>
                </a:solidFill>
              </a:defRPr>
            </a:lvl1pPr>
          </a:lstStyle>
          <a:p>
            <a:endParaRPr lang="id-ID"/>
          </a:p>
        </p:txBody>
      </p:sp>
      <p:sp>
        <p:nvSpPr>
          <p:cNvPr id="13" name="Rectangle 12"/>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4" name="Rectangle 13"/>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TextBox 21"/>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2474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12192000" cy="3143250"/>
          </a:xfrm>
        </p:spPr>
        <p:txBody>
          <a:bodyPr>
            <a:normAutofit/>
          </a:bodyPr>
          <a:lstStyle>
            <a:lvl1pPr>
              <a:defRPr sz="2000">
                <a:solidFill>
                  <a:schemeClr val="accent2"/>
                </a:solidFill>
              </a:defRPr>
            </a:lvl1pPr>
          </a:lstStyle>
          <a:p>
            <a:endParaRPr lang="id-ID"/>
          </a:p>
        </p:txBody>
      </p:sp>
      <p:sp>
        <p:nvSpPr>
          <p:cNvPr id="8" name="Picture Placeholder 3"/>
          <p:cNvSpPr>
            <a:spLocks noGrp="1"/>
          </p:cNvSpPr>
          <p:nvPr>
            <p:ph type="pic" sz="quarter" idx="11"/>
          </p:nvPr>
        </p:nvSpPr>
        <p:spPr>
          <a:xfrm>
            <a:off x="1456589" y="1280867"/>
            <a:ext cx="1550340" cy="2598991"/>
          </a:xfrm>
        </p:spPr>
        <p:txBody>
          <a:bodyPr>
            <a:normAutofit/>
          </a:bodyPr>
          <a:lstStyle>
            <a:lvl1pPr>
              <a:defRPr sz="1800">
                <a:solidFill>
                  <a:schemeClr val="accent2"/>
                </a:solidFill>
              </a:defRPr>
            </a:lvl1pPr>
          </a:lstStyle>
          <a:p>
            <a:endParaRPr lang="id-ID" dirty="0"/>
          </a:p>
        </p:txBody>
      </p:sp>
      <p:sp>
        <p:nvSpPr>
          <p:cNvPr id="9" name="Picture Placeholder 3"/>
          <p:cNvSpPr>
            <a:spLocks noGrp="1"/>
          </p:cNvSpPr>
          <p:nvPr>
            <p:ph type="pic" sz="quarter" idx="10"/>
          </p:nvPr>
        </p:nvSpPr>
        <p:spPr>
          <a:xfrm>
            <a:off x="2855740" y="839411"/>
            <a:ext cx="1776413" cy="2977979"/>
          </a:xfrm>
        </p:spPr>
        <p:txBody>
          <a:bodyPr>
            <a:normAutofit/>
          </a:bodyPr>
          <a:lstStyle>
            <a:lvl1pPr>
              <a:defRPr sz="1800">
                <a:solidFill>
                  <a:schemeClr val="accent2"/>
                </a:solidFill>
              </a:defRPr>
            </a:lvl1pPr>
          </a:lstStyle>
          <a:p>
            <a:endParaRPr lang="id-ID" dirty="0"/>
          </a:p>
        </p:txBody>
      </p:sp>
      <p:sp>
        <p:nvSpPr>
          <p:cNvPr id="15" name="Rectangle 14"/>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Rectangle 15"/>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4" name="TextBox 23"/>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5" name="Group 24"/>
          <p:cNvGrpSpPr/>
          <p:nvPr userDrawn="1"/>
        </p:nvGrpSpPr>
        <p:grpSpPr>
          <a:xfrm>
            <a:off x="347419" y="6409324"/>
            <a:ext cx="224082" cy="221156"/>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8" name="Group 27"/>
          <p:cNvGrpSpPr/>
          <p:nvPr userDrawn="1"/>
        </p:nvGrpSpPr>
        <p:grpSpPr>
          <a:xfrm flipH="1">
            <a:off x="933709" y="6409324"/>
            <a:ext cx="224082" cy="221156"/>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1" name="Straight Connector 30"/>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833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0" name="Picture Placeholder 3"/>
          <p:cNvSpPr>
            <a:spLocks noGrp="1"/>
          </p:cNvSpPr>
          <p:nvPr>
            <p:ph type="pic" sz="quarter" idx="11"/>
          </p:nvPr>
        </p:nvSpPr>
        <p:spPr>
          <a:xfrm>
            <a:off x="5266299" y="3164617"/>
            <a:ext cx="6819990" cy="4020519"/>
          </a:xfrm>
        </p:spPr>
        <p:txBody>
          <a:bodyPr>
            <a:normAutofit/>
          </a:bodyPr>
          <a:lstStyle>
            <a:lvl1pPr>
              <a:defRPr sz="1800">
                <a:solidFill>
                  <a:schemeClr val="accent2"/>
                </a:solidFill>
              </a:defRPr>
            </a:lvl1pPr>
          </a:lstStyle>
          <a:p>
            <a:endParaRPr lang="id-ID" dirty="0"/>
          </a:p>
        </p:txBody>
      </p:sp>
      <p:sp>
        <p:nvSpPr>
          <p:cNvPr id="13" name="Rectangle 12"/>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4" name="Rectangle 13"/>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TextBox 21"/>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0782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23813"/>
            <a:ext cx="12192000" cy="4117976"/>
          </a:xfrm>
        </p:spPr>
        <p:txBody>
          <a:bodyPr/>
          <a:lstStyle>
            <a:lvl1pPr>
              <a:defRPr>
                <a:solidFill>
                  <a:schemeClr val="accent2"/>
                </a:solidFill>
              </a:defRPr>
            </a:lvl1pPr>
          </a:lstStyle>
          <a:p>
            <a:endParaRPr lang="id-ID"/>
          </a:p>
        </p:txBody>
      </p:sp>
      <p:sp>
        <p:nvSpPr>
          <p:cNvPr id="8" name="Picture Placeholder 3"/>
          <p:cNvSpPr>
            <a:spLocks noGrp="1"/>
          </p:cNvSpPr>
          <p:nvPr>
            <p:ph type="pic" sz="quarter" idx="10"/>
          </p:nvPr>
        </p:nvSpPr>
        <p:spPr>
          <a:xfrm>
            <a:off x="6502324" y="662473"/>
            <a:ext cx="2734983" cy="2969860"/>
          </a:xfrm>
          <a:custGeom>
            <a:avLst/>
            <a:gdLst>
              <a:gd name="connsiteX0" fmla="*/ 0 w 2091170"/>
              <a:gd name="connsiteY0" fmla="*/ 0 h 3109819"/>
              <a:gd name="connsiteX1" fmla="*/ 2091170 w 2091170"/>
              <a:gd name="connsiteY1" fmla="*/ 0 h 3109819"/>
              <a:gd name="connsiteX2" fmla="*/ 2091170 w 2091170"/>
              <a:gd name="connsiteY2" fmla="*/ 3109819 h 3109819"/>
              <a:gd name="connsiteX3" fmla="*/ 0 w 2091170"/>
              <a:gd name="connsiteY3" fmla="*/ 3109819 h 3109819"/>
              <a:gd name="connsiteX4" fmla="*/ 0 w 2091170"/>
              <a:gd name="connsiteY4" fmla="*/ 0 h 3109819"/>
              <a:gd name="connsiteX0" fmla="*/ 0 w 2091170"/>
              <a:gd name="connsiteY0" fmla="*/ 317241 h 3427060"/>
              <a:gd name="connsiteX1" fmla="*/ 1363383 w 2091170"/>
              <a:gd name="connsiteY1" fmla="*/ 0 h 3427060"/>
              <a:gd name="connsiteX2" fmla="*/ 2091170 w 2091170"/>
              <a:gd name="connsiteY2" fmla="*/ 3427060 h 3427060"/>
              <a:gd name="connsiteX3" fmla="*/ 0 w 2091170"/>
              <a:gd name="connsiteY3" fmla="*/ 3427060 h 3427060"/>
              <a:gd name="connsiteX4" fmla="*/ 0 w 2091170"/>
              <a:gd name="connsiteY4" fmla="*/ 317241 h 3427060"/>
              <a:gd name="connsiteX0" fmla="*/ 0 w 2734983"/>
              <a:gd name="connsiteY0" fmla="*/ 317241 h 3427060"/>
              <a:gd name="connsiteX1" fmla="*/ 1363383 w 2734983"/>
              <a:gd name="connsiteY1" fmla="*/ 0 h 3427060"/>
              <a:gd name="connsiteX2" fmla="*/ 2734983 w 2734983"/>
              <a:gd name="connsiteY2" fmla="*/ 2521990 h 3427060"/>
              <a:gd name="connsiteX3" fmla="*/ 0 w 2734983"/>
              <a:gd name="connsiteY3" fmla="*/ 3427060 h 3427060"/>
              <a:gd name="connsiteX4" fmla="*/ 0 w 2734983"/>
              <a:gd name="connsiteY4" fmla="*/ 317241 h 3427060"/>
              <a:gd name="connsiteX0" fmla="*/ 0 w 2734983"/>
              <a:gd name="connsiteY0" fmla="*/ 317241 h 2969860"/>
              <a:gd name="connsiteX1" fmla="*/ 1363383 w 2734983"/>
              <a:gd name="connsiteY1" fmla="*/ 0 h 2969860"/>
              <a:gd name="connsiteX2" fmla="*/ 2734983 w 2734983"/>
              <a:gd name="connsiteY2" fmla="*/ 2521990 h 2969860"/>
              <a:gd name="connsiteX3" fmla="*/ 1408923 w 2734983"/>
              <a:gd name="connsiteY3" fmla="*/ 2969860 h 2969860"/>
              <a:gd name="connsiteX4" fmla="*/ 0 w 2734983"/>
              <a:gd name="connsiteY4" fmla="*/ 317241 h 296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983" h="2969860">
                <a:moveTo>
                  <a:pt x="0" y="317241"/>
                </a:moveTo>
                <a:lnTo>
                  <a:pt x="1363383" y="0"/>
                </a:lnTo>
                <a:lnTo>
                  <a:pt x="2734983" y="2521990"/>
                </a:lnTo>
                <a:lnTo>
                  <a:pt x="1408923" y="2969860"/>
                </a:lnTo>
                <a:lnTo>
                  <a:pt x="0" y="317241"/>
                </a:lnTo>
                <a:close/>
              </a:path>
            </a:pathLst>
          </a:custGeom>
        </p:spPr>
        <p:txBody>
          <a:bodyPr>
            <a:normAutofit/>
          </a:bodyPr>
          <a:lstStyle>
            <a:lvl1pPr>
              <a:defRPr sz="1600">
                <a:solidFill>
                  <a:schemeClr val="bg1"/>
                </a:solidFill>
              </a:defRPr>
            </a:lvl1pPr>
          </a:lstStyle>
          <a:p>
            <a:endParaRPr lang="id-ID" dirty="0"/>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3" name="TextBox 22"/>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1021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9" name="Rectangle 8"/>
          <p:cNvSpPr/>
          <p:nvPr userDrawn="1"/>
        </p:nvSpPr>
        <p:spPr>
          <a:xfrm>
            <a:off x="-2" y="0"/>
            <a:ext cx="12187314" cy="4000500"/>
          </a:xfrm>
          <a:prstGeom prst="rect">
            <a:avLst/>
          </a:prstGeom>
          <a:pattFill prst="pct9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2"/>
          <p:cNvSpPr>
            <a:spLocks noGrp="1"/>
          </p:cNvSpPr>
          <p:nvPr>
            <p:ph type="pic" sz="quarter" idx="10"/>
          </p:nvPr>
        </p:nvSpPr>
        <p:spPr>
          <a:xfrm>
            <a:off x="4265098" y="1704098"/>
            <a:ext cx="3633145" cy="2288465"/>
          </a:xfrm>
        </p:spPr>
        <p:txBody>
          <a:bodyPr>
            <a:normAutofit/>
          </a:bodyPr>
          <a:lstStyle>
            <a:lvl1pPr>
              <a:defRPr sz="2000">
                <a:solidFill>
                  <a:schemeClr val="accent2"/>
                </a:solidFill>
              </a:defRPr>
            </a:lvl1pPr>
          </a:lstStyle>
          <a:p>
            <a:endParaRPr lang="id-ID"/>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16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734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0" y="2140431"/>
            <a:ext cx="12192000" cy="3241193"/>
          </a:xfrm>
        </p:spPr>
        <p:txBody>
          <a:bodyPr/>
          <a:lstStyle>
            <a:lvl1pPr>
              <a:defRPr>
                <a:solidFill>
                  <a:schemeClr val="accent2"/>
                </a:solidFill>
              </a:defRPr>
            </a:lvl1pPr>
          </a:lstStyle>
          <a:p>
            <a:endParaRPr lang="id-ID"/>
          </a:p>
        </p:txBody>
      </p:sp>
      <p:sp>
        <p:nvSpPr>
          <p:cNvPr id="13" name="Rectangle 12"/>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4" name="Rectangle 13"/>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TextBox 21"/>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1966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296106" y="3516313"/>
            <a:ext cx="1366837" cy="1366837"/>
          </a:xfrm>
          <a:prstGeom prst="ellipse">
            <a:avLst/>
          </a:prstGeom>
          <a:ln w="57150">
            <a:solidFill>
              <a:schemeClr val="accent1"/>
            </a:solidFill>
          </a:ln>
        </p:spPr>
        <p:txBody>
          <a:bodyPr>
            <a:normAutofit/>
          </a:bodyPr>
          <a:lstStyle>
            <a:lvl1pPr>
              <a:defRPr sz="1400">
                <a:solidFill>
                  <a:schemeClr val="accent2"/>
                </a:solidFill>
              </a:defRPr>
            </a:lvl1pPr>
          </a:lstStyle>
          <a:p>
            <a:endParaRPr lang="id-ID"/>
          </a:p>
        </p:txBody>
      </p:sp>
      <p:sp>
        <p:nvSpPr>
          <p:cNvPr id="16" name="Picture Placeholder 3"/>
          <p:cNvSpPr>
            <a:spLocks noGrp="1"/>
          </p:cNvSpPr>
          <p:nvPr>
            <p:ph type="pic" sz="quarter" idx="11"/>
          </p:nvPr>
        </p:nvSpPr>
        <p:spPr>
          <a:xfrm>
            <a:off x="9529057" y="4823209"/>
            <a:ext cx="1366837" cy="1366837"/>
          </a:xfrm>
          <a:prstGeom prst="ellipse">
            <a:avLst/>
          </a:prstGeom>
          <a:ln w="57150">
            <a:solidFill>
              <a:schemeClr val="accent2"/>
            </a:solidFill>
          </a:ln>
        </p:spPr>
        <p:txBody>
          <a:bodyPr>
            <a:normAutofit/>
          </a:bodyPr>
          <a:lstStyle>
            <a:lvl1pPr>
              <a:defRPr sz="1400">
                <a:solidFill>
                  <a:schemeClr val="accent5"/>
                </a:solidFill>
              </a:defRPr>
            </a:lvl1pPr>
          </a:lstStyle>
          <a:p>
            <a:endParaRPr lang="id-ID" dirty="0"/>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3" name="Rectangle 22"/>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4" name="TextBox 23"/>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5" name="Group 24"/>
          <p:cNvGrpSpPr/>
          <p:nvPr userDrawn="1"/>
        </p:nvGrpSpPr>
        <p:grpSpPr>
          <a:xfrm>
            <a:off x="347419" y="6409324"/>
            <a:ext cx="224082" cy="221156"/>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8" name="Group 27"/>
          <p:cNvGrpSpPr/>
          <p:nvPr userDrawn="1"/>
        </p:nvGrpSpPr>
        <p:grpSpPr>
          <a:xfrm flipH="1">
            <a:off x="933709" y="6409324"/>
            <a:ext cx="224082" cy="221156"/>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1" name="Straight Connector 30"/>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40222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296106" y="3614791"/>
            <a:ext cx="1366837" cy="1366837"/>
          </a:xfrm>
          <a:prstGeom prst="ellipse">
            <a:avLst/>
          </a:prstGeom>
          <a:ln w="57150">
            <a:solidFill>
              <a:schemeClr val="accent5"/>
            </a:solidFill>
          </a:ln>
        </p:spPr>
        <p:txBody>
          <a:bodyPr>
            <a:normAutofit/>
          </a:bodyPr>
          <a:lstStyle>
            <a:lvl1pPr>
              <a:defRPr sz="1400">
                <a:solidFill>
                  <a:schemeClr val="accent2"/>
                </a:solidFill>
              </a:defRPr>
            </a:lvl1pPr>
          </a:lstStyle>
          <a:p>
            <a:endParaRPr lang="id-ID" dirty="0"/>
          </a:p>
        </p:txBody>
      </p:sp>
      <p:sp>
        <p:nvSpPr>
          <p:cNvPr id="16" name="Picture Placeholder 3"/>
          <p:cNvSpPr>
            <a:spLocks noGrp="1"/>
          </p:cNvSpPr>
          <p:nvPr>
            <p:ph type="pic" sz="quarter" idx="11"/>
          </p:nvPr>
        </p:nvSpPr>
        <p:spPr>
          <a:xfrm>
            <a:off x="9529057" y="4921687"/>
            <a:ext cx="1366837" cy="1366837"/>
          </a:xfrm>
          <a:prstGeom prst="ellipse">
            <a:avLst/>
          </a:prstGeom>
          <a:ln w="57150">
            <a:solidFill>
              <a:schemeClr val="accent6"/>
            </a:solidFill>
          </a:ln>
        </p:spPr>
        <p:txBody>
          <a:bodyPr>
            <a:normAutofit/>
          </a:bodyPr>
          <a:lstStyle>
            <a:lvl1pPr>
              <a:defRPr sz="1400">
                <a:solidFill>
                  <a:schemeClr val="accent2"/>
                </a:solidFill>
              </a:defRPr>
            </a:lvl1pPr>
          </a:lstStyle>
          <a:p>
            <a:endParaRPr lang="id-ID" dirty="0"/>
          </a:p>
        </p:txBody>
      </p:sp>
      <p:sp>
        <p:nvSpPr>
          <p:cNvPr id="49" name="Picture Placeholder 3"/>
          <p:cNvSpPr>
            <a:spLocks noGrp="1"/>
          </p:cNvSpPr>
          <p:nvPr>
            <p:ph type="pic" sz="quarter" idx="12"/>
          </p:nvPr>
        </p:nvSpPr>
        <p:spPr>
          <a:xfrm>
            <a:off x="1296106" y="971203"/>
            <a:ext cx="1366837" cy="1366837"/>
          </a:xfrm>
          <a:prstGeom prst="ellipse">
            <a:avLst/>
          </a:prstGeom>
          <a:ln w="57150">
            <a:solidFill>
              <a:schemeClr val="accent3"/>
            </a:solidFill>
          </a:ln>
        </p:spPr>
        <p:txBody>
          <a:bodyPr>
            <a:normAutofit/>
          </a:bodyPr>
          <a:lstStyle>
            <a:lvl1pPr>
              <a:defRPr sz="1400">
                <a:solidFill>
                  <a:schemeClr val="accent2"/>
                </a:solidFill>
              </a:defRPr>
            </a:lvl1pPr>
          </a:lstStyle>
          <a:p>
            <a:endParaRPr lang="id-ID" dirty="0"/>
          </a:p>
        </p:txBody>
      </p:sp>
      <p:sp>
        <p:nvSpPr>
          <p:cNvPr id="50" name="Picture Placeholder 3"/>
          <p:cNvSpPr>
            <a:spLocks noGrp="1"/>
          </p:cNvSpPr>
          <p:nvPr>
            <p:ph type="pic" sz="quarter" idx="13"/>
          </p:nvPr>
        </p:nvSpPr>
        <p:spPr>
          <a:xfrm>
            <a:off x="9529057" y="2278099"/>
            <a:ext cx="1366837" cy="1366837"/>
          </a:xfrm>
          <a:prstGeom prst="ellipse">
            <a:avLst/>
          </a:prstGeom>
          <a:ln w="57150">
            <a:solidFill>
              <a:schemeClr val="accent4"/>
            </a:solidFill>
          </a:ln>
        </p:spPr>
        <p:txBody>
          <a:bodyPr>
            <a:normAutofit/>
          </a:bodyPr>
          <a:lstStyle>
            <a:lvl1pPr>
              <a:defRPr sz="1400">
                <a:solidFill>
                  <a:schemeClr val="accent2"/>
                </a:solidFill>
              </a:defRPr>
            </a:lvl1pPr>
          </a:lstStyle>
          <a:p>
            <a:endParaRPr lang="id-ID" dirty="0"/>
          </a:p>
        </p:txBody>
      </p:sp>
      <p:sp>
        <p:nvSpPr>
          <p:cNvPr id="24" name="Rectangle 2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5" name="Rectangle 2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6" name="TextBox 2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7" name="Group 26"/>
          <p:cNvGrpSpPr/>
          <p:nvPr userDrawn="1"/>
        </p:nvGrpSpPr>
        <p:grpSpPr>
          <a:xfrm>
            <a:off x="347419" y="6409324"/>
            <a:ext cx="224082" cy="221156"/>
            <a:chOff x="4328868" y="5502988"/>
            <a:chExt cx="500307" cy="493774"/>
          </a:xfrm>
        </p:grpSpPr>
        <p:sp>
          <p:nvSpPr>
            <p:cNvPr id="28" name="Freeform 2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0" name="Group 29"/>
          <p:cNvGrpSpPr/>
          <p:nvPr userDrawn="1"/>
        </p:nvGrpSpPr>
        <p:grpSpPr>
          <a:xfrm flipH="1">
            <a:off x="933709" y="6409324"/>
            <a:ext cx="224082" cy="221156"/>
            <a:chOff x="4328868" y="5502988"/>
            <a:chExt cx="500307" cy="493774"/>
          </a:xfrm>
        </p:grpSpPr>
        <p:sp>
          <p:nvSpPr>
            <p:cNvPr id="31" name="Freeform 3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3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3" name="Straight Connector 32"/>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7882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9" name="Picture Placeholder 3"/>
          <p:cNvSpPr>
            <a:spLocks noGrp="1"/>
          </p:cNvSpPr>
          <p:nvPr>
            <p:ph type="pic" sz="quarter" idx="12"/>
          </p:nvPr>
        </p:nvSpPr>
        <p:spPr>
          <a:xfrm>
            <a:off x="1296106" y="971203"/>
            <a:ext cx="1366837" cy="1366837"/>
          </a:xfrm>
          <a:prstGeom prst="ellipse">
            <a:avLst/>
          </a:prstGeom>
          <a:ln w="57150">
            <a:solidFill>
              <a:schemeClr val="accent2"/>
            </a:solidFill>
          </a:ln>
        </p:spPr>
        <p:txBody>
          <a:bodyPr>
            <a:normAutofit/>
          </a:bodyPr>
          <a:lstStyle>
            <a:lvl1pPr>
              <a:defRPr sz="1400">
                <a:solidFill>
                  <a:schemeClr val="accent5"/>
                </a:solidFill>
              </a:defRPr>
            </a:lvl1pPr>
          </a:lstStyle>
          <a:p>
            <a:endParaRPr lang="id-ID" dirty="0"/>
          </a:p>
        </p:txBody>
      </p:sp>
      <p:sp>
        <p:nvSpPr>
          <p:cNvPr id="10" name="Picture Placeholder 3"/>
          <p:cNvSpPr>
            <a:spLocks noGrp="1"/>
          </p:cNvSpPr>
          <p:nvPr>
            <p:ph type="pic" sz="quarter" idx="13"/>
          </p:nvPr>
        </p:nvSpPr>
        <p:spPr>
          <a:xfrm>
            <a:off x="9529057" y="2278099"/>
            <a:ext cx="1366837" cy="1366837"/>
          </a:xfrm>
          <a:prstGeom prst="ellipse">
            <a:avLst/>
          </a:prstGeom>
          <a:ln w="57150">
            <a:solidFill>
              <a:schemeClr val="accent3"/>
            </a:solidFill>
          </a:ln>
        </p:spPr>
        <p:txBody>
          <a:bodyPr>
            <a:normAutofit/>
          </a:bodyPr>
          <a:lstStyle>
            <a:lvl1pPr>
              <a:defRPr sz="1400">
                <a:solidFill>
                  <a:schemeClr val="accent2"/>
                </a:solidFill>
              </a:defRPr>
            </a:lvl1pPr>
          </a:lstStyle>
          <a:p>
            <a:endParaRPr lang="id-ID" dirty="0"/>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0532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0"/>
          </p:nvPr>
        </p:nvSpPr>
        <p:spPr>
          <a:xfrm>
            <a:off x="4937125" y="3083109"/>
            <a:ext cx="2317750" cy="2317750"/>
          </a:xfrm>
          <a:prstGeom prst="ellipse">
            <a:avLst/>
          </a:prstGeom>
          <a:ln w="98425">
            <a:solidFill>
              <a:schemeClr val="accent6"/>
            </a:solidFill>
          </a:ln>
        </p:spPr>
        <p:txBody>
          <a:bodyPr>
            <a:normAutofit/>
          </a:bodyPr>
          <a:lstStyle>
            <a:lvl1pPr>
              <a:defRPr sz="2400">
                <a:solidFill>
                  <a:schemeClr val="accent2"/>
                </a:solidFill>
              </a:defRPr>
            </a:lvl1pPr>
          </a:lstStyle>
          <a:p>
            <a:endParaRPr lang="id-ID"/>
          </a:p>
        </p:txBody>
      </p:sp>
    </p:spTree>
    <p:extLst>
      <p:ext uri="{BB962C8B-B14F-4D97-AF65-F5344CB8AC3E}">
        <p14:creationId xmlns:p14="http://schemas.microsoft.com/office/powerpoint/2010/main" val="10357544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5399088"/>
          </a:xfrm>
        </p:spPr>
        <p:txBody>
          <a:bodyPr>
            <a:normAutofit/>
          </a:bodyPr>
          <a:lstStyle>
            <a:lvl1pPr>
              <a:defRPr sz="3600">
                <a:solidFill>
                  <a:schemeClr val="accent2"/>
                </a:solidFill>
              </a:defRPr>
            </a:lvl1pPr>
          </a:lstStyle>
          <a:p>
            <a:endParaRPr lang="id-ID"/>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193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968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323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2"/>
              </a:solidFill>
            </a:endParaRPr>
          </a:p>
        </p:txBody>
      </p:sp>
    </p:spTree>
    <p:extLst>
      <p:ext uri="{BB962C8B-B14F-4D97-AF65-F5344CB8AC3E}">
        <p14:creationId xmlns:p14="http://schemas.microsoft.com/office/powerpoint/2010/main" val="4157294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2"/>
              </a:solidFill>
            </a:endParaRPr>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2"/>
              </a:solidFill>
            </a:endParaRPr>
          </a:p>
        </p:txBody>
      </p:sp>
      <p:sp>
        <p:nvSpPr>
          <p:cNvPr id="7" name="TextBox 6"/>
          <p:cNvSpPr txBox="1"/>
          <p:nvPr userDrawn="1"/>
        </p:nvSpPr>
        <p:spPr>
          <a:xfrm>
            <a:off x="11560205" y="305131"/>
            <a:ext cx="399468"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400" dirty="0">
              <a:solidFill>
                <a:schemeClr val="bg1"/>
              </a:solidFill>
            </a:endParaRPr>
          </a:p>
        </p:txBody>
      </p:sp>
      <p:sp>
        <p:nvSpPr>
          <p:cNvPr id="11" name="Picture Placeholder 3"/>
          <p:cNvSpPr>
            <a:spLocks noGrp="1"/>
          </p:cNvSpPr>
          <p:nvPr>
            <p:ph type="pic" sz="quarter" idx="12"/>
          </p:nvPr>
        </p:nvSpPr>
        <p:spPr>
          <a:xfrm>
            <a:off x="0" y="1993246"/>
            <a:ext cx="12192000" cy="2635316"/>
          </a:xfrm>
        </p:spPr>
        <p:txBody>
          <a:bodyPr>
            <a:normAutofit/>
          </a:bodyPr>
          <a:lstStyle>
            <a:lvl1pPr>
              <a:defRPr sz="1600">
                <a:solidFill>
                  <a:schemeClr val="accent2"/>
                </a:solidFill>
              </a:defRPr>
            </a:lvl1pPr>
          </a:lstStyle>
          <a:p>
            <a:endParaRPr lang="id-ID"/>
          </a:p>
        </p:txBody>
      </p:sp>
      <p:grpSp>
        <p:nvGrpSpPr>
          <p:cNvPr id="15" name="Group 14"/>
          <p:cNvGrpSpPr/>
          <p:nvPr userDrawn="1"/>
        </p:nvGrpSpPr>
        <p:grpSpPr>
          <a:xfrm>
            <a:off x="347419" y="6409324"/>
            <a:ext cx="224082" cy="221156"/>
            <a:chOff x="4328868" y="5502988"/>
            <a:chExt cx="500307" cy="493774"/>
          </a:xfrm>
        </p:grpSpPr>
        <p:sp>
          <p:nvSpPr>
            <p:cNvPr id="16" name="Freeform 1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1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8" name="Group 17"/>
          <p:cNvGrpSpPr/>
          <p:nvPr userDrawn="1"/>
        </p:nvGrpSpPr>
        <p:grpSpPr>
          <a:xfrm flipH="1">
            <a:off x="933709" y="6409324"/>
            <a:ext cx="224082" cy="221156"/>
            <a:chOff x="4328868" y="5502988"/>
            <a:chExt cx="500307" cy="493774"/>
          </a:xfrm>
        </p:grpSpPr>
        <p:sp>
          <p:nvSpPr>
            <p:cNvPr id="19" name="Freeform 1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1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1" name="Straight Connector 20"/>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908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0" y="0"/>
            <a:ext cx="2034000" cy="2286000"/>
          </a:xfrm>
        </p:spPr>
        <p:txBody>
          <a:bodyPr/>
          <a:lstStyle>
            <a:lvl1pPr>
              <a:defRPr sz="1800">
                <a:solidFill>
                  <a:schemeClr val="accent2"/>
                </a:solidFill>
              </a:defRPr>
            </a:lvl1pPr>
          </a:lstStyle>
          <a:p>
            <a:endParaRPr lang="id-ID"/>
          </a:p>
        </p:txBody>
      </p:sp>
      <p:sp>
        <p:nvSpPr>
          <p:cNvPr id="8" name="Picture Placeholder 3"/>
          <p:cNvSpPr>
            <a:spLocks noGrp="1"/>
          </p:cNvSpPr>
          <p:nvPr>
            <p:ph type="pic" sz="quarter" idx="11"/>
          </p:nvPr>
        </p:nvSpPr>
        <p:spPr>
          <a:xfrm>
            <a:off x="0" y="2286000"/>
            <a:ext cx="2034000" cy="2286000"/>
          </a:xfrm>
        </p:spPr>
        <p:txBody>
          <a:bodyPr/>
          <a:lstStyle>
            <a:lvl1pPr>
              <a:defRPr sz="1800">
                <a:solidFill>
                  <a:schemeClr val="accent2"/>
                </a:solidFill>
              </a:defRPr>
            </a:lvl1pPr>
          </a:lstStyle>
          <a:p>
            <a:endParaRPr lang="id-ID"/>
          </a:p>
        </p:txBody>
      </p:sp>
      <p:sp>
        <p:nvSpPr>
          <p:cNvPr id="9" name="Picture Placeholder 3"/>
          <p:cNvSpPr>
            <a:spLocks noGrp="1"/>
          </p:cNvSpPr>
          <p:nvPr>
            <p:ph type="pic" sz="quarter" idx="12"/>
          </p:nvPr>
        </p:nvSpPr>
        <p:spPr>
          <a:xfrm>
            <a:off x="0" y="4572000"/>
            <a:ext cx="2034000" cy="2286000"/>
          </a:xfrm>
        </p:spPr>
        <p:txBody>
          <a:bodyPr/>
          <a:lstStyle>
            <a:lvl1pPr>
              <a:defRPr sz="1800">
                <a:solidFill>
                  <a:schemeClr val="accent2"/>
                </a:solidFill>
              </a:defRPr>
            </a:lvl1pPr>
          </a:lstStyle>
          <a:p>
            <a:endParaRPr lang="id-ID"/>
          </a:p>
        </p:txBody>
      </p:sp>
      <p:sp>
        <p:nvSpPr>
          <p:cNvPr id="10" name="Picture Placeholder 3"/>
          <p:cNvSpPr>
            <a:spLocks noGrp="1"/>
          </p:cNvSpPr>
          <p:nvPr>
            <p:ph type="pic" sz="quarter" idx="13"/>
          </p:nvPr>
        </p:nvSpPr>
        <p:spPr>
          <a:xfrm>
            <a:off x="2037319" y="0"/>
            <a:ext cx="2034000" cy="2286000"/>
          </a:xfrm>
        </p:spPr>
        <p:txBody>
          <a:bodyPr/>
          <a:lstStyle>
            <a:lvl1pPr>
              <a:defRPr sz="1800">
                <a:solidFill>
                  <a:schemeClr val="accent2"/>
                </a:solidFill>
              </a:defRPr>
            </a:lvl1pPr>
          </a:lstStyle>
          <a:p>
            <a:endParaRPr lang="id-ID"/>
          </a:p>
        </p:txBody>
      </p:sp>
      <p:sp>
        <p:nvSpPr>
          <p:cNvPr id="12" name="Picture Placeholder 3"/>
          <p:cNvSpPr>
            <a:spLocks noGrp="1"/>
          </p:cNvSpPr>
          <p:nvPr>
            <p:ph type="pic" sz="quarter" idx="14"/>
          </p:nvPr>
        </p:nvSpPr>
        <p:spPr>
          <a:xfrm>
            <a:off x="2037319" y="2286000"/>
            <a:ext cx="2034000" cy="2286000"/>
          </a:xfrm>
        </p:spPr>
        <p:txBody>
          <a:bodyPr/>
          <a:lstStyle>
            <a:lvl1pPr>
              <a:defRPr sz="1800">
                <a:solidFill>
                  <a:schemeClr val="accent2"/>
                </a:solidFill>
              </a:defRPr>
            </a:lvl1pPr>
          </a:lstStyle>
          <a:p>
            <a:endParaRPr lang="id-ID"/>
          </a:p>
        </p:txBody>
      </p:sp>
      <p:sp>
        <p:nvSpPr>
          <p:cNvPr id="13" name="Picture Placeholder 3"/>
          <p:cNvSpPr>
            <a:spLocks noGrp="1"/>
          </p:cNvSpPr>
          <p:nvPr>
            <p:ph type="pic" sz="quarter" idx="15"/>
          </p:nvPr>
        </p:nvSpPr>
        <p:spPr>
          <a:xfrm>
            <a:off x="2037319" y="4572000"/>
            <a:ext cx="2034000" cy="2286000"/>
          </a:xfrm>
        </p:spPr>
        <p:txBody>
          <a:bodyPr/>
          <a:lstStyle>
            <a:lvl1pPr>
              <a:defRPr sz="1800">
                <a:solidFill>
                  <a:schemeClr val="accent2"/>
                </a:solidFill>
              </a:defRPr>
            </a:lvl1pPr>
          </a:lstStyle>
          <a:p>
            <a:endParaRPr lang="id-ID"/>
          </a:p>
        </p:txBody>
      </p:sp>
      <p:sp>
        <p:nvSpPr>
          <p:cNvPr id="14" name="Picture Placeholder 3"/>
          <p:cNvSpPr>
            <a:spLocks noGrp="1"/>
          </p:cNvSpPr>
          <p:nvPr>
            <p:ph type="pic" sz="quarter" idx="16"/>
          </p:nvPr>
        </p:nvSpPr>
        <p:spPr>
          <a:xfrm>
            <a:off x="4071319" y="0"/>
            <a:ext cx="2034000" cy="2286000"/>
          </a:xfrm>
        </p:spPr>
        <p:txBody>
          <a:bodyPr/>
          <a:lstStyle>
            <a:lvl1pPr>
              <a:defRPr sz="1800">
                <a:solidFill>
                  <a:schemeClr val="accent2"/>
                </a:solidFill>
              </a:defRPr>
            </a:lvl1pPr>
          </a:lstStyle>
          <a:p>
            <a:endParaRPr lang="id-ID"/>
          </a:p>
        </p:txBody>
      </p:sp>
      <p:sp>
        <p:nvSpPr>
          <p:cNvPr id="15" name="Picture Placeholder 3"/>
          <p:cNvSpPr>
            <a:spLocks noGrp="1"/>
          </p:cNvSpPr>
          <p:nvPr>
            <p:ph type="pic" sz="quarter" idx="17"/>
          </p:nvPr>
        </p:nvSpPr>
        <p:spPr>
          <a:xfrm>
            <a:off x="4071319" y="2286000"/>
            <a:ext cx="2034000" cy="2286000"/>
          </a:xfrm>
        </p:spPr>
        <p:txBody>
          <a:bodyPr/>
          <a:lstStyle>
            <a:lvl1pPr>
              <a:defRPr sz="1800">
                <a:solidFill>
                  <a:schemeClr val="accent2"/>
                </a:solidFill>
              </a:defRPr>
            </a:lvl1pPr>
          </a:lstStyle>
          <a:p>
            <a:endParaRPr lang="id-ID"/>
          </a:p>
        </p:txBody>
      </p:sp>
      <p:sp>
        <p:nvSpPr>
          <p:cNvPr id="16" name="Picture Placeholder 3"/>
          <p:cNvSpPr>
            <a:spLocks noGrp="1"/>
          </p:cNvSpPr>
          <p:nvPr>
            <p:ph type="pic" sz="quarter" idx="18"/>
          </p:nvPr>
        </p:nvSpPr>
        <p:spPr>
          <a:xfrm>
            <a:off x="4071319" y="4572000"/>
            <a:ext cx="2034000" cy="2286000"/>
          </a:xfrm>
        </p:spPr>
        <p:txBody>
          <a:bodyPr/>
          <a:lstStyle>
            <a:lvl1pPr>
              <a:defRPr sz="1800">
                <a:solidFill>
                  <a:schemeClr val="accent2"/>
                </a:solidFill>
              </a:defRPr>
            </a:lvl1pPr>
          </a:lstStyle>
          <a:p>
            <a:endParaRPr lang="id-ID"/>
          </a:p>
        </p:txBody>
      </p:sp>
      <p:sp>
        <p:nvSpPr>
          <p:cNvPr id="17" name="Picture Placeholder 3"/>
          <p:cNvSpPr>
            <a:spLocks noGrp="1"/>
          </p:cNvSpPr>
          <p:nvPr>
            <p:ph type="pic" sz="quarter" idx="19"/>
          </p:nvPr>
        </p:nvSpPr>
        <p:spPr>
          <a:xfrm>
            <a:off x="6108638" y="0"/>
            <a:ext cx="2034000" cy="2286000"/>
          </a:xfrm>
        </p:spPr>
        <p:txBody>
          <a:bodyPr/>
          <a:lstStyle>
            <a:lvl1pPr>
              <a:defRPr sz="1800">
                <a:solidFill>
                  <a:schemeClr val="accent2"/>
                </a:solidFill>
              </a:defRPr>
            </a:lvl1pPr>
          </a:lstStyle>
          <a:p>
            <a:endParaRPr lang="id-ID"/>
          </a:p>
        </p:txBody>
      </p:sp>
      <p:sp>
        <p:nvSpPr>
          <p:cNvPr id="18" name="Picture Placeholder 3"/>
          <p:cNvSpPr>
            <a:spLocks noGrp="1"/>
          </p:cNvSpPr>
          <p:nvPr>
            <p:ph type="pic" sz="quarter" idx="20"/>
          </p:nvPr>
        </p:nvSpPr>
        <p:spPr>
          <a:xfrm>
            <a:off x="6108638" y="2286000"/>
            <a:ext cx="2034000" cy="2286000"/>
          </a:xfrm>
        </p:spPr>
        <p:txBody>
          <a:bodyPr/>
          <a:lstStyle>
            <a:lvl1pPr>
              <a:defRPr sz="1800">
                <a:solidFill>
                  <a:schemeClr val="accent2"/>
                </a:solidFill>
              </a:defRPr>
            </a:lvl1pPr>
          </a:lstStyle>
          <a:p>
            <a:endParaRPr lang="id-ID"/>
          </a:p>
        </p:txBody>
      </p:sp>
      <p:sp>
        <p:nvSpPr>
          <p:cNvPr id="19" name="Picture Placeholder 3"/>
          <p:cNvSpPr>
            <a:spLocks noGrp="1"/>
          </p:cNvSpPr>
          <p:nvPr>
            <p:ph type="pic" sz="quarter" idx="21"/>
          </p:nvPr>
        </p:nvSpPr>
        <p:spPr>
          <a:xfrm>
            <a:off x="6108638" y="4572000"/>
            <a:ext cx="2034000" cy="2286000"/>
          </a:xfrm>
        </p:spPr>
        <p:txBody>
          <a:bodyPr/>
          <a:lstStyle>
            <a:lvl1pPr>
              <a:defRPr sz="1800">
                <a:solidFill>
                  <a:schemeClr val="accent2"/>
                </a:solidFill>
              </a:defRPr>
            </a:lvl1pPr>
          </a:lstStyle>
          <a:p>
            <a:endParaRPr lang="id-ID"/>
          </a:p>
        </p:txBody>
      </p:sp>
      <p:sp>
        <p:nvSpPr>
          <p:cNvPr id="20" name="Picture Placeholder 3"/>
          <p:cNvSpPr>
            <a:spLocks noGrp="1"/>
          </p:cNvSpPr>
          <p:nvPr>
            <p:ph type="pic" sz="quarter" idx="22"/>
          </p:nvPr>
        </p:nvSpPr>
        <p:spPr>
          <a:xfrm>
            <a:off x="8139319" y="0"/>
            <a:ext cx="2034000" cy="2286000"/>
          </a:xfrm>
        </p:spPr>
        <p:txBody>
          <a:bodyPr/>
          <a:lstStyle>
            <a:lvl1pPr>
              <a:defRPr sz="1800">
                <a:solidFill>
                  <a:schemeClr val="accent2"/>
                </a:solidFill>
              </a:defRPr>
            </a:lvl1pPr>
          </a:lstStyle>
          <a:p>
            <a:endParaRPr lang="id-ID"/>
          </a:p>
        </p:txBody>
      </p:sp>
      <p:sp>
        <p:nvSpPr>
          <p:cNvPr id="21" name="Picture Placeholder 3"/>
          <p:cNvSpPr>
            <a:spLocks noGrp="1"/>
          </p:cNvSpPr>
          <p:nvPr>
            <p:ph type="pic" sz="quarter" idx="23"/>
          </p:nvPr>
        </p:nvSpPr>
        <p:spPr>
          <a:xfrm>
            <a:off x="8139319" y="2286000"/>
            <a:ext cx="2034000" cy="2286000"/>
          </a:xfrm>
        </p:spPr>
        <p:txBody>
          <a:bodyPr/>
          <a:lstStyle>
            <a:lvl1pPr>
              <a:defRPr sz="1800">
                <a:solidFill>
                  <a:schemeClr val="accent2"/>
                </a:solidFill>
              </a:defRPr>
            </a:lvl1pPr>
          </a:lstStyle>
          <a:p>
            <a:endParaRPr lang="id-ID"/>
          </a:p>
        </p:txBody>
      </p:sp>
      <p:sp>
        <p:nvSpPr>
          <p:cNvPr id="22" name="Picture Placeholder 3"/>
          <p:cNvSpPr>
            <a:spLocks noGrp="1"/>
          </p:cNvSpPr>
          <p:nvPr>
            <p:ph type="pic" sz="quarter" idx="24"/>
          </p:nvPr>
        </p:nvSpPr>
        <p:spPr>
          <a:xfrm>
            <a:off x="8139319" y="4572000"/>
            <a:ext cx="2034000" cy="2286000"/>
          </a:xfrm>
        </p:spPr>
        <p:txBody>
          <a:bodyPr/>
          <a:lstStyle>
            <a:lvl1pPr>
              <a:defRPr sz="1800">
                <a:solidFill>
                  <a:schemeClr val="accent2"/>
                </a:solidFill>
              </a:defRPr>
            </a:lvl1pPr>
          </a:lstStyle>
          <a:p>
            <a:endParaRPr lang="id-ID"/>
          </a:p>
        </p:txBody>
      </p:sp>
      <p:sp>
        <p:nvSpPr>
          <p:cNvPr id="23" name="Picture Placeholder 3"/>
          <p:cNvSpPr>
            <a:spLocks noGrp="1"/>
          </p:cNvSpPr>
          <p:nvPr>
            <p:ph type="pic" sz="quarter" idx="25"/>
          </p:nvPr>
        </p:nvSpPr>
        <p:spPr>
          <a:xfrm>
            <a:off x="10176638" y="0"/>
            <a:ext cx="2034000" cy="2286000"/>
          </a:xfrm>
        </p:spPr>
        <p:txBody>
          <a:bodyPr/>
          <a:lstStyle>
            <a:lvl1pPr>
              <a:defRPr sz="1800">
                <a:solidFill>
                  <a:schemeClr val="accent2"/>
                </a:solidFill>
              </a:defRPr>
            </a:lvl1pPr>
          </a:lstStyle>
          <a:p>
            <a:endParaRPr lang="id-ID"/>
          </a:p>
        </p:txBody>
      </p:sp>
      <p:sp>
        <p:nvSpPr>
          <p:cNvPr id="24" name="Picture Placeholder 3"/>
          <p:cNvSpPr>
            <a:spLocks noGrp="1"/>
          </p:cNvSpPr>
          <p:nvPr>
            <p:ph type="pic" sz="quarter" idx="26"/>
          </p:nvPr>
        </p:nvSpPr>
        <p:spPr>
          <a:xfrm>
            <a:off x="10176638" y="2286000"/>
            <a:ext cx="2034000" cy="2286000"/>
          </a:xfrm>
        </p:spPr>
        <p:txBody>
          <a:bodyPr/>
          <a:lstStyle>
            <a:lvl1pPr>
              <a:defRPr sz="1800">
                <a:solidFill>
                  <a:schemeClr val="accent2"/>
                </a:solidFill>
              </a:defRPr>
            </a:lvl1pPr>
          </a:lstStyle>
          <a:p>
            <a:endParaRPr lang="id-ID"/>
          </a:p>
        </p:txBody>
      </p:sp>
      <p:sp>
        <p:nvSpPr>
          <p:cNvPr id="25" name="Picture Placeholder 3"/>
          <p:cNvSpPr>
            <a:spLocks noGrp="1"/>
          </p:cNvSpPr>
          <p:nvPr>
            <p:ph type="pic" sz="quarter" idx="27"/>
          </p:nvPr>
        </p:nvSpPr>
        <p:spPr>
          <a:xfrm>
            <a:off x="10176638" y="4572000"/>
            <a:ext cx="2034000" cy="2286000"/>
          </a:xfrm>
        </p:spPr>
        <p:txBody>
          <a:bodyPr/>
          <a:lstStyle>
            <a:lvl1pPr>
              <a:defRPr sz="1800">
                <a:solidFill>
                  <a:schemeClr val="accent2"/>
                </a:solidFill>
              </a:defRPr>
            </a:lvl1pPr>
          </a:lstStyle>
          <a:p>
            <a:endParaRPr lang="id-ID"/>
          </a:p>
        </p:txBody>
      </p:sp>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solidFill>
                <a:schemeClr val="accent2"/>
              </a:solidFill>
            </a:endParaRPr>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solidFill>
                <a:schemeClr val="accent2"/>
              </a:solidFill>
            </a:endParaRPr>
          </a:p>
        </p:txBody>
      </p:sp>
      <p:sp>
        <p:nvSpPr>
          <p:cNvPr id="7" name="TextBox 6"/>
          <p:cNvSpPr txBox="1"/>
          <p:nvPr userDrawn="1"/>
        </p:nvSpPr>
        <p:spPr>
          <a:xfrm>
            <a:off x="11584250" y="305131"/>
            <a:ext cx="351378" cy="261610"/>
          </a:xfrm>
          <a:prstGeom prst="rect">
            <a:avLst/>
          </a:prstGeom>
          <a:noFill/>
        </p:spPr>
        <p:txBody>
          <a:bodyPr wrap="none" rtlCol="0">
            <a:spAutoFit/>
          </a:bodyPr>
          <a:lstStyle/>
          <a:p>
            <a:pPr algn="ctr"/>
            <a:fld id="{260E2A6B-A809-4840-BF14-8648BC0BDF87}" type="slidenum">
              <a:rPr lang="id-ID" sz="1050" b="1" smtClean="0">
                <a:solidFill>
                  <a:schemeClr val="accent2"/>
                </a:solidFill>
              </a:rPr>
              <a:pPr algn="ctr"/>
              <a:t>‹#›</a:t>
            </a:fld>
            <a:endParaRPr lang="id-ID" sz="1050" dirty="0">
              <a:solidFill>
                <a:schemeClr val="accent2"/>
              </a:solidFill>
            </a:endParaRPr>
          </a:p>
        </p:txBody>
      </p:sp>
    </p:spTree>
    <p:extLst>
      <p:ext uri="{BB962C8B-B14F-4D97-AF65-F5344CB8AC3E}">
        <p14:creationId xmlns:p14="http://schemas.microsoft.com/office/powerpoint/2010/main" val="202324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7" name="TextBox 6"/>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sp>
        <p:nvSpPr>
          <p:cNvPr id="26" name="Picture Placeholder 3"/>
          <p:cNvSpPr>
            <a:spLocks noGrp="1"/>
          </p:cNvSpPr>
          <p:nvPr>
            <p:ph type="pic" sz="quarter" idx="10"/>
          </p:nvPr>
        </p:nvSpPr>
        <p:spPr>
          <a:xfrm>
            <a:off x="1450174" y="228494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7" name="Picture Placeholder 3"/>
          <p:cNvSpPr>
            <a:spLocks noGrp="1"/>
          </p:cNvSpPr>
          <p:nvPr>
            <p:ph type="pic" sz="quarter" idx="11"/>
          </p:nvPr>
        </p:nvSpPr>
        <p:spPr>
          <a:xfrm>
            <a:off x="3971864" y="228494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8" name="Picture Placeholder 3"/>
          <p:cNvSpPr>
            <a:spLocks noGrp="1"/>
          </p:cNvSpPr>
          <p:nvPr>
            <p:ph type="pic" sz="quarter" idx="12"/>
          </p:nvPr>
        </p:nvSpPr>
        <p:spPr>
          <a:xfrm>
            <a:off x="6508785" y="228494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9" name="Picture Placeholder 3"/>
          <p:cNvSpPr>
            <a:spLocks noGrp="1"/>
          </p:cNvSpPr>
          <p:nvPr>
            <p:ph type="pic" sz="quarter" idx="13"/>
          </p:nvPr>
        </p:nvSpPr>
        <p:spPr>
          <a:xfrm>
            <a:off x="9030475" y="2284944"/>
            <a:ext cx="1697846" cy="1697847"/>
          </a:xfrm>
          <a:prstGeom prst="ellipse">
            <a:avLst/>
          </a:prstGeom>
        </p:spPr>
        <p:txBody>
          <a:bodyPr>
            <a:normAutofit/>
          </a:bodyPr>
          <a:lstStyle>
            <a:lvl1pPr>
              <a:defRPr sz="1600">
                <a:solidFill>
                  <a:schemeClr val="accent2"/>
                </a:solidFill>
              </a:defRPr>
            </a:lvl1pPr>
          </a:lstStyle>
          <a:p>
            <a:endParaRPr lang="id-ID"/>
          </a:p>
        </p:txBody>
      </p:sp>
      <p:grpSp>
        <p:nvGrpSpPr>
          <p:cNvPr id="16" name="Group 15"/>
          <p:cNvGrpSpPr/>
          <p:nvPr userDrawn="1"/>
        </p:nvGrpSpPr>
        <p:grpSpPr>
          <a:xfrm>
            <a:off x="347419" y="6409324"/>
            <a:ext cx="224082" cy="221156"/>
            <a:chOff x="4328868" y="5502988"/>
            <a:chExt cx="500307" cy="493774"/>
          </a:xfrm>
        </p:grpSpPr>
        <p:sp>
          <p:nvSpPr>
            <p:cNvPr id="17" name="Freeform 1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1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9" name="Group 18"/>
          <p:cNvGrpSpPr/>
          <p:nvPr userDrawn="1"/>
        </p:nvGrpSpPr>
        <p:grpSpPr>
          <a:xfrm flipH="1">
            <a:off x="933709" y="6409324"/>
            <a:ext cx="224082" cy="221156"/>
            <a:chOff x="4328868" y="5502988"/>
            <a:chExt cx="500307" cy="493774"/>
          </a:xfrm>
        </p:grpSpPr>
        <p:sp>
          <p:nvSpPr>
            <p:cNvPr id="20" name="Freeform 1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2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2" name="Straight Connector 21"/>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655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2" name="Picture Placeholder 3"/>
          <p:cNvSpPr>
            <a:spLocks noGrp="1"/>
          </p:cNvSpPr>
          <p:nvPr>
            <p:ph type="pic" sz="quarter" idx="10"/>
          </p:nvPr>
        </p:nvSpPr>
        <p:spPr>
          <a:xfrm>
            <a:off x="1244493" y="211349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7" name="TextBox 6"/>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14" name="Group 13"/>
          <p:cNvGrpSpPr/>
          <p:nvPr userDrawn="1"/>
        </p:nvGrpSpPr>
        <p:grpSpPr>
          <a:xfrm>
            <a:off x="347419" y="6409324"/>
            <a:ext cx="224082" cy="221156"/>
            <a:chOff x="4328868" y="5502988"/>
            <a:chExt cx="500307" cy="493774"/>
          </a:xfrm>
        </p:grpSpPr>
        <p:sp>
          <p:nvSpPr>
            <p:cNvPr id="15" name="Freeform 1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1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7" name="Group 16"/>
          <p:cNvGrpSpPr/>
          <p:nvPr userDrawn="1"/>
        </p:nvGrpSpPr>
        <p:grpSpPr>
          <a:xfrm flipH="1">
            <a:off x="933709" y="6409324"/>
            <a:ext cx="224082" cy="221156"/>
            <a:chOff x="4328868" y="5502988"/>
            <a:chExt cx="500307" cy="493774"/>
          </a:xfrm>
        </p:grpSpPr>
        <p:sp>
          <p:nvSpPr>
            <p:cNvPr id="18" name="Freeform 1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1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0" name="Straight Connector 1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827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E252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3FBC63-C649-42C3-9C85-0F873F8F0B35}" type="datetimeFigureOut">
              <a:rPr lang="id-ID" smtClean="0"/>
              <a:t>24/05/2024</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76DFD3-2AF0-4B06-81C8-CF1C6F54D29C}" type="slidenum">
              <a:rPr lang="id-ID" smtClean="0"/>
              <a:t>‹#›</a:t>
            </a:fld>
            <a:endParaRPr lang="id-ID"/>
          </a:p>
        </p:txBody>
      </p:sp>
    </p:spTree>
    <p:extLst>
      <p:ext uri="{BB962C8B-B14F-4D97-AF65-F5344CB8AC3E}">
        <p14:creationId xmlns:p14="http://schemas.microsoft.com/office/powerpoint/2010/main" val="1373060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59" r:id="rId13"/>
    <p:sldLayoutId id="2147483661" r:id="rId14"/>
    <p:sldLayoutId id="2147483662" r:id="rId15"/>
    <p:sldLayoutId id="2147483663" r:id="rId16"/>
    <p:sldLayoutId id="2147483664" r:id="rId17"/>
    <p:sldLayoutId id="2147483665" r:id="rId18"/>
    <p:sldLayoutId id="2147483666" r:id="rId19"/>
    <p:sldLayoutId id="2147483670" r:id="rId20"/>
    <p:sldLayoutId id="2147483668" r:id="rId21"/>
    <p:sldLayoutId id="2147483667" r:id="rId22"/>
    <p:sldLayoutId id="2147483669" r:id="rId23"/>
    <p:sldLayoutId id="2147483672" r:id="rId24"/>
    <p:sldLayoutId id="2147483674"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sv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image" Target="../media/image36.gif"/><Relationship Id="rId3" Type="http://schemas.openxmlformats.org/officeDocument/2006/relationships/image" Target="../media/image31.png"/><Relationship Id="rId7" Type="http://schemas.openxmlformats.org/officeDocument/2006/relationships/image" Target="../media/image3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audio" Target="../media/audio1.wav"/><Relationship Id="rId4" Type="http://schemas.openxmlformats.org/officeDocument/2006/relationships/image" Target="../media/image32.svg"/><Relationship Id="rId9" Type="http://schemas.openxmlformats.org/officeDocument/2006/relationships/image" Target="../media/image37.gif"/></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Düz Bağlayıcı 35">
            <a:extLst>
              <a:ext uri="{FF2B5EF4-FFF2-40B4-BE49-F238E27FC236}">
                <a16:creationId xmlns:a16="http://schemas.microsoft.com/office/drawing/2014/main" id="{47C45BED-E302-1A6B-7E4C-592337513360}"/>
              </a:ext>
            </a:extLst>
          </p:cNvPr>
          <p:cNvCxnSpPr>
            <a:cxnSpLocks/>
          </p:cNvCxnSpPr>
          <p:nvPr/>
        </p:nvCxnSpPr>
        <p:spPr>
          <a:xfrm>
            <a:off x="3501333" y="212109"/>
            <a:ext cx="2609813" cy="638162"/>
          </a:xfrm>
          <a:prstGeom prst="line">
            <a:avLst/>
          </a:prstGeom>
          <a:ln w="38100">
            <a:solidFill>
              <a:schemeClr val="accent1">
                <a:alpha val="4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166C6843-35C8-35FE-4402-6226CC572D2C}"/>
              </a:ext>
            </a:extLst>
          </p:cNvPr>
          <p:cNvCxnSpPr>
            <a:cxnSpLocks/>
          </p:cNvCxnSpPr>
          <p:nvPr/>
        </p:nvCxnSpPr>
        <p:spPr>
          <a:xfrm flipV="1">
            <a:off x="1494384" y="1027681"/>
            <a:ext cx="4834467" cy="4486784"/>
          </a:xfrm>
          <a:prstGeom prst="line">
            <a:avLst/>
          </a:prstGeom>
          <a:ln w="38100">
            <a:solidFill>
              <a:schemeClr val="accent1">
                <a:alpha val="4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Düz Bağlayıcı 36">
            <a:extLst>
              <a:ext uri="{FF2B5EF4-FFF2-40B4-BE49-F238E27FC236}">
                <a16:creationId xmlns:a16="http://schemas.microsoft.com/office/drawing/2014/main" id="{530E7386-BA0E-2666-5792-EBCAA413457B}"/>
              </a:ext>
            </a:extLst>
          </p:cNvPr>
          <p:cNvCxnSpPr>
            <a:cxnSpLocks/>
          </p:cNvCxnSpPr>
          <p:nvPr/>
        </p:nvCxnSpPr>
        <p:spPr>
          <a:xfrm flipH="1" flipV="1">
            <a:off x="6072011" y="1077893"/>
            <a:ext cx="58680" cy="4524232"/>
          </a:xfrm>
          <a:prstGeom prst="line">
            <a:avLst/>
          </a:prstGeom>
          <a:ln w="38100">
            <a:solidFill>
              <a:schemeClr val="accent1">
                <a:alpha val="4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Düz Bağlayıcı 37">
            <a:extLst>
              <a:ext uri="{FF2B5EF4-FFF2-40B4-BE49-F238E27FC236}">
                <a16:creationId xmlns:a16="http://schemas.microsoft.com/office/drawing/2014/main" id="{871A99DE-1E85-21F5-DD6E-A19BBF7F3193}"/>
              </a:ext>
            </a:extLst>
          </p:cNvPr>
          <p:cNvCxnSpPr>
            <a:cxnSpLocks/>
          </p:cNvCxnSpPr>
          <p:nvPr/>
        </p:nvCxnSpPr>
        <p:spPr>
          <a:xfrm flipV="1">
            <a:off x="3925015" y="1057368"/>
            <a:ext cx="2435040" cy="4943795"/>
          </a:xfrm>
          <a:prstGeom prst="line">
            <a:avLst/>
          </a:prstGeom>
          <a:ln w="38100">
            <a:solidFill>
              <a:schemeClr val="accent1">
                <a:alpha val="4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Düz Bağlayıcı 34">
            <a:extLst>
              <a:ext uri="{FF2B5EF4-FFF2-40B4-BE49-F238E27FC236}">
                <a16:creationId xmlns:a16="http://schemas.microsoft.com/office/drawing/2014/main" id="{CD6B2D0F-849A-4C34-84C6-46E604905553}"/>
              </a:ext>
            </a:extLst>
          </p:cNvPr>
          <p:cNvCxnSpPr>
            <a:cxnSpLocks/>
          </p:cNvCxnSpPr>
          <p:nvPr/>
        </p:nvCxnSpPr>
        <p:spPr>
          <a:xfrm flipH="1" flipV="1">
            <a:off x="6271723" y="1043950"/>
            <a:ext cx="2412897" cy="4786369"/>
          </a:xfrm>
          <a:prstGeom prst="line">
            <a:avLst/>
          </a:prstGeom>
          <a:ln w="38100">
            <a:solidFill>
              <a:schemeClr val="accent1">
                <a:alpha val="4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Düz Bağlayıcı 32">
            <a:extLst>
              <a:ext uri="{FF2B5EF4-FFF2-40B4-BE49-F238E27FC236}">
                <a16:creationId xmlns:a16="http://schemas.microsoft.com/office/drawing/2014/main" id="{876D32AE-E339-7FA8-CBA5-CC543D927CBE}"/>
              </a:ext>
            </a:extLst>
          </p:cNvPr>
          <p:cNvCxnSpPr>
            <a:cxnSpLocks/>
          </p:cNvCxnSpPr>
          <p:nvPr/>
        </p:nvCxnSpPr>
        <p:spPr>
          <a:xfrm flipH="1" flipV="1">
            <a:off x="6271723" y="980280"/>
            <a:ext cx="4611359" cy="3870853"/>
          </a:xfrm>
          <a:prstGeom prst="line">
            <a:avLst/>
          </a:prstGeom>
          <a:ln w="38100">
            <a:solidFill>
              <a:schemeClr val="accent1">
                <a:alpha val="4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Düz Bağlayıcı 33">
            <a:extLst>
              <a:ext uri="{FF2B5EF4-FFF2-40B4-BE49-F238E27FC236}">
                <a16:creationId xmlns:a16="http://schemas.microsoft.com/office/drawing/2014/main" id="{51EC3656-C019-AECD-05E3-1C021ECC71AE}"/>
              </a:ext>
            </a:extLst>
          </p:cNvPr>
          <p:cNvCxnSpPr>
            <a:cxnSpLocks/>
          </p:cNvCxnSpPr>
          <p:nvPr/>
        </p:nvCxnSpPr>
        <p:spPr>
          <a:xfrm flipH="1">
            <a:off x="6292675" y="272730"/>
            <a:ext cx="2988229" cy="645955"/>
          </a:xfrm>
          <a:prstGeom prst="line">
            <a:avLst/>
          </a:prstGeom>
          <a:ln w="38100">
            <a:solidFill>
              <a:schemeClr val="accent1">
                <a:alpha val="4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Düz Bağlayıcı 31">
            <a:extLst>
              <a:ext uri="{FF2B5EF4-FFF2-40B4-BE49-F238E27FC236}">
                <a16:creationId xmlns:a16="http://schemas.microsoft.com/office/drawing/2014/main" id="{25E24437-4AB8-497C-75F3-6E5413BEBB80}"/>
              </a:ext>
            </a:extLst>
          </p:cNvPr>
          <p:cNvCxnSpPr>
            <a:cxnSpLocks/>
          </p:cNvCxnSpPr>
          <p:nvPr/>
        </p:nvCxnSpPr>
        <p:spPr>
          <a:xfrm flipH="1">
            <a:off x="6271723" y="816826"/>
            <a:ext cx="4958745" cy="261067"/>
          </a:xfrm>
          <a:prstGeom prst="line">
            <a:avLst/>
          </a:prstGeom>
          <a:ln w="38100">
            <a:solidFill>
              <a:schemeClr val="accent1">
                <a:alpha val="4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Düz Bağlayıcı 30">
            <a:extLst>
              <a:ext uri="{FF2B5EF4-FFF2-40B4-BE49-F238E27FC236}">
                <a16:creationId xmlns:a16="http://schemas.microsoft.com/office/drawing/2014/main" id="{C0DEB8EB-2B3E-C929-857A-C8790D931B95}"/>
              </a:ext>
            </a:extLst>
          </p:cNvPr>
          <p:cNvCxnSpPr>
            <a:cxnSpLocks/>
          </p:cNvCxnSpPr>
          <p:nvPr/>
        </p:nvCxnSpPr>
        <p:spPr>
          <a:xfrm>
            <a:off x="6360055" y="1066146"/>
            <a:ext cx="4891365" cy="1555110"/>
          </a:xfrm>
          <a:prstGeom prst="line">
            <a:avLst/>
          </a:prstGeom>
          <a:ln w="38100">
            <a:solidFill>
              <a:schemeClr val="accent1">
                <a:alpha val="44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925016" y="3919403"/>
            <a:ext cx="2170981" cy="400110"/>
          </a:xfrm>
          <a:prstGeom prst="rect">
            <a:avLst/>
          </a:prstGeom>
          <a:noFill/>
        </p:spPr>
        <p:txBody>
          <a:bodyPr wrap="square">
            <a:spAutoFit/>
          </a:bodyPr>
          <a:lstStyle/>
          <a:p>
            <a:pPr algn="r"/>
            <a:r>
              <a:rPr lang="tr-TR" sz="2000" dirty="0">
                <a:solidFill>
                  <a:schemeClr val="bg1">
                    <a:lumMod val="95000"/>
                  </a:schemeClr>
                </a:solidFill>
                <a:latin typeface="Source Sans Pro Light" panose="020B0403030403020204" pitchFamily="34" charset="0"/>
              </a:rPr>
              <a:t>20010310026</a:t>
            </a:r>
            <a:endParaRPr lang="id-ID" sz="2000" dirty="0">
              <a:solidFill>
                <a:schemeClr val="accent2"/>
              </a:solidFill>
              <a:latin typeface="Source Sans Pro Light" panose="020B0403030403020204" pitchFamily="34" charset="0"/>
            </a:endParaRPr>
          </a:p>
        </p:txBody>
      </p:sp>
      <p:sp>
        <p:nvSpPr>
          <p:cNvPr id="2" name="TextBox 7">
            <a:extLst>
              <a:ext uri="{FF2B5EF4-FFF2-40B4-BE49-F238E27FC236}">
                <a16:creationId xmlns:a16="http://schemas.microsoft.com/office/drawing/2014/main" id="{60E636DA-4CD2-454E-3220-6292C7D94205}"/>
              </a:ext>
            </a:extLst>
          </p:cNvPr>
          <p:cNvSpPr txBox="1"/>
          <p:nvPr/>
        </p:nvSpPr>
        <p:spPr>
          <a:xfrm>
            <a:off x="2265941" y="2362686"/>
            <a:ext cx="7660110" cy="954107"/>
          </a:xfrm>
          <a:prstGeom prst="rect">
            <a:avLst/>
          </a:prstGeom>
          <a:noFill/>
        </p:spPr>
        <p:txBody>
          <a:bodyPr wrap="none" rtlCol="0">
            <a:spAutoFit/>
          </a:bodyPr>
          <a:lstStyle/>
          <a:p>
            <a:pPr algn="ctr"/>
            <a:r>
              <a:rPr lang="tr-TR" sz="5600" b="1" dirty="0">
                <a:solidFill>
                  <a:schemeClr val="bg1"/>
                </a:solidFill>
                <a:latin typeface="Calibri" panose="020F0502020204030204" pitchFamily="34" charset="0"/>
                <a:ea typeface="Calibri" panose="020F0502020204030204" pitchFamily="34" charset="0"/>
                <a:cs typeface="Calibri" panose="020F0502020204030204" pitchFamily="34" charset="0"/>
              </a:rPr>
              <a:t>EV OTOMASYON SİSTEMİ</a:t>
            </a:r>
            <a:endParaRPr lang="en-US" sz="5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Rectangle 18">
            <a:extLst>
              <a:ext uri="{FF2B5EF4-FFF2-40B4-BE49-F238E27FC236}">
                <a16:creationId xmlns:a16="http://schemas.microsoft.com/office/drawing/2014/main" id="{255C854F-3A2C-0C04-2A4F-D490D055B429}"/>
              </a:ext>
            </a:extLst>
          </p:cNvPr>
          <p:cNvSpPr/>
          <p:nvPr/>
        </p:nvSpPr>
        <p:spPr>
          <a:xfrm>
            <a:off x="6095998" y="3907288"/>
            <a:ext cx="2170980" cy="400110"/>
          </a:xfrm>
          <a:prstGeom prst="rect">
            <a:avLst/>
          </a:prstGeom>
          <a:noFill/>
        </p:spPr>
        <p:txBody>
          <a:bodyPr wrap="square">
            <a:spAutoFit/>
          </a:bodyPr>
          <a:lstStyle/>
          <a:p>
            <a:r>
              <a:rPr lang="tr-TR" sz="2000" dirty="0">
                <a:solidFill>
                  <a:schemeClr val="bg1">
                    <a:lumMod val="95000"/>
                  </a:schemeClr>
                </a:solidFill>
                <a:latin typeface="Source Sans Pro Light" panose="020B0403030403020204" pitchFamily="34" charset="0"/>
              </a:rPr>
              <a:t>Seyfullah Kurt</a:t>
            </a:r>
            <a:endParaRPr lang="id-ID" sz="2000" dirty="0">
              <a:solidFill>
                <a:schemeClr val="accent2"/>
              </a:solidFill>
              <a:latin typeface="Source Sans Pro Light" panose="020B0403030403020204" pitchFamily="34" charset="0"/>
            </a:endParaRPr>
          </a:p>
        </p:txBody>
      </p:sp>
      <p:pic>
        <p:nvPicPr>
          <p:cNvPr id="1026" name="Picture 2" descr="Bartın Üniversitesi Logo PNG Vector (EPS) Free Download">
            <a:extLst>
              <a:ext uri="{FF2B5EF4-FFF2-40B4-BE49-F238E27FC236}">
                <a16:creationId xmlns:a16="http://schemas.microsoft.com/office/drawing/2014/main" id="{5E68F90D-4818-4735-78A5-85B0E5293ADD}"/>
              </a:ext>
            </a:extLst>
          </p:cNvPr>
          <p:cNvPicPr>
            <a:picLocks noChangeAspect="1" noChangeArrowheads="1"/>
          </p:cNvPicPr>
          <p:nvPr/>
        </p:nvPicPr>
        <p:blipFill>
          <a:blip r:embed="rId2">
            <a:alphaModFix amt="79000"/>
            <a:extLst>
              <a:ext uri="{BEBA8EAE-BF5A-486C-A8C5-ECC9F3942E4B}">
                <a14:imgProps xmlns:a14="http://schemas.microsoft.com/office/drawing/2010/main">
                  <a14:imgLayer r:embed="rId3">
                    <a14:imgEffect>
                      <a14:saturation sat="97000"/>
                    </a14:imgEffect>
                    <a14:imgEffect>
                      <a14:brightnessContrast bright="-2000" contrast="-4000"/>
                    </a14:imgEffect>
                  </a14:imgLayer>
                </a14:imgProps>
              </a:ext>
              <a:ext uri="{28A0092B-C50C-407E-A947-70E740481C1C}">
                <a14:useLocalDpi xmlns:a14="http://schemas.microsoft.com/office/drawing/2010/main" val="0"/>
              </a:ext>
            </a:extLst>
          </a:blip>
          <a:srcRect/>
          <a:stretch>
            <a:fillRect/>
          </a:stretch>
        </p:blipFill>
        <p:spPr bwMode="auto">
          <a:xfrm>
            <a:off x="276405" y="274967"/>
            <a:ext cx="1863649" cy="1863649"/>
          </a:xfrm>
          <a:prstGeom prst="rect">
            <a:avLst/>
          </a:prstGeom>
          <a:noFill/>
          <a:effectLst>
            <a:glow>
              <a:schemeClr val="accent1"/>
            </a:glow>
          </a:effectLst>
          <a:extLst>
            <a:ext uri="{909E8E84-426E-40DD-AFC4-6F175D3DCCD1}">
              <a14:hiddenFill xmlns:a14="http://schemas.microsoft.com/office/drawing/2010/main">
                <a:solidFill>
                  <a:srgbClr val="FFFFFF"/>
                </a:solidFill>
              </a14:hiddenFill>
            </a:ext>
          </a:extLst>
        </p:spPr>
      </p:pic>
      <p:sp>
        <p:nvSpPr>
          <p:cNvPr id="4" name="Rectangle 18">
            <a:extLst>
              <a:ext uri="{FF2B5EF4-FFF2-40B4-BE49-F238E27FC236}">
                <a16:creationId xmlns:a16="http://schemas.microsoft.com/office/drawing/2014/main" id="{20A115F0-FEBE-5C58-85A0-7894AE59C88A}"/>
              </a:ext>
            </a:extLst>
          </p:cNvPr>
          <p:cNvSpPr/>
          <p:nvPr/>
        </p:nvSpPr>
        <p:spPr>
          <a:xfrm>
            <a:off x="6095996" y="4222625"/>
            <a:ext cx="2306131" cy="400110"/>
          </a:xfrm>
          <a:prstGeom prst="rect">
            <a:avLst/>
          </a:prstGeom>
          <a:noFill/>
        </p:spPr>
        <p:txBody>
          <a:bodyPr wrap="square">
            <a:spAutoFit/>
          </a:bodyPr>
          <a:lstStyle/>
          <a:p>
            <a:r>
              <a:rPr lang="tr-TR" sz="2000" dirty="0">
                <a:solidFill>
                  <a:schemeClr val="bg1">
                    <a:lumMod val="95000"/>
                  </a:schemeClr>
                </a:solidFill>
                <a:latin typeface="Source Sans Pro Light" panose="020B0403030403020204" pitchFamily="34" charset="0"/>
              </a:rPr>
              <a:t>Beytullah Aziz Yapar</a:t>
            </a:r>
            <a:endParaRPr lang="id-ID" sz="2000" dirty="0">
              <a:solidFill>
                <a:schemeClr val="accent2"/>
              </a:solidFill>
              <a:latin typeface="Source Sans Pro Light" panose="020B0403030403020204" pitchFamily="34" charset="0"/>
            </a:endParaRPr>
          </a:p>
        </p:txBody>
      </p:sp>
      <p:sp>
        <p:nvSpPr>
          <p:cNvPr id="7" name="Rectangle 18">
            <a:extLst>
              <a:ext uri="{FF2B5EF4-FFF2-40B4-BE49-F238E27FC236}">
                <a16:creationId xmlns:a16="http://schemas.microsoft.com/office/drawing/2014/main" id="{1C3D46CF-FD63-BDD5-37DF-0AAD147B8EB7}"/>
              </a:ext>
            </a:extLst>
          </p:cNvPr>
          <p:cNvSpPr/>
          <p:nvPr/>
        </p:nvSpPr>
        <p:spPr>
          <a:xfrm>
            <a:off x="3925015" y="4215574"/>
            <a:ext cx="2170981" cy="400110"/>
          </a:xfrm>
          <a:prstGeom prst="rect">
            <a:avLst/>
          </a:prstGeom>
          <a:noFill/>
        </p:spPr>
        <p:txBody>
          <a:bodyPr wrap="square">
            <a:spAutoFit/>
          </a:bodyPr>
          <a:lstStyle/>
          <a:p>
            <a:pPr algn="r"/>
            <a:r>
              <a:rPr lang="tr-TR" sz="2000" dirty="0">
                <a:solidFill>
                  <a:schemeClr val="bg1">
                    <a:lumMod val="95000"/>
                  </a:schemeClr>
                </a:solidFill>
                <a:latin typeface="Source Sans Pro Light" panose="020B0403030403020204" pitchFamily="34" charset="0"/>
              </a:rPr>
              <a:t>20010310028</a:t>
            </a:r>
            <a:endParaRPr lang="id-ID" sz="2000" dirty="0">
              <a:solidFill>
                <a:schemeClr val="accent2"/>
              </a:solidFill>
              <a:latin typeface="Source Sans Pro Light" panose="020B0403030403020204" pitchFamily="34" charset="0"/>
            </a:endParaRPr>
          </a:p>
        </p:txBody>
      </p:sp>
      <p:pic>
        <p:nvPicPr>
          <p:cNvPr id="12" name="Resim 11" descr="ekran görüntüsü, tasarım içeren bir resim&#10;&#10;Açıklama otomatik olarak oluşturuldu">
            <a:extLst>
              <a:ext uri="{FF2B5EF4-FFF2-40B4-BE49-F238E27FC236}">
                <a16:creationId xmlns:a16="http://schemas.microsoft.com/office/drawing/2014/main" id="{793D53DA-FCA8-25EA-FB44-AC9AE81EFFBB}"/>
              </a:ext>
            </a:extLst>
          </p:cNvPr>
          <p:cNvPicPr>
            <a:picLocks noChangeAspect="1"/>
          </p:cNvPicPr>
          <p:nvPr/>
        </p:nvPicPr>
        <p:blipFill rotWithShape="1">
          <a:blip r:embed="rId4">
            <a:extLst>
              <a:ext uri="{28A0092B-C50C-407E-A947-70E740481C1C}">
                <a14:useLocalDpi xmlns:a14="http://schemas.microsoft.com/office/drawing/2010/main" val="0"/>
              </a:ext>
            </a:extLst>
          </a:blip>
          <a:srcRect l="39006" t="67509" r="38398"/>
          <a:stretch/>
        </p:blipFill>
        <p:spPr>
          <a:xfrm>
            <a:off x="28947" y="3171646"/>
            <a:ext cx="2810577" cy="4041231"/>
          </a:xfrm>
          <a:prstGeom prst="rect">
            <a:avLst/>
          </a:prstGeom>
        </p:spPr>
      </p:pic>
      <p:pic>
        <p:nvPicPr>
          <p:cNvPr id="21" name="Resim 20" descr="ekran görüntüsü, metin, tasarım içeren bir resim&#10;&#10;Açıklama otomatik olarak oluşturuldu">
            <a:extLst>
              <a:ext uri="{FF2B5EF4-FFF2-40B4-BE49-F238E27FC236}">
                <a16:creationId xmlns:a16="http://schemas.microsoft.com/office/drawing/2014/main" id="{41DD47D8-717B-5678-136A-C468058B5647}"/>
              </a:ext>
            </a:extLst>
          </p:cNvPr>
          <p:cNvPicPr>
            <a:picLocks noChangeAspect="1"/>
          </p:cNvPicPr>
          <p:nvPr/>
        </p:nvPicPr>
        <p:blipFill rotWithShape="1">
          <a:blip r:embed="rId5">
            <a:extLst>
              <a:ext uri="{28A0092B-C50C-407E-A947-70E740481C1C}">
                <a14:useLocalDpi xmlns:a14="http://schemas.microsoft.com/office/drawing/2010/main" val="0"/>
              </a:ext>
            </a:extLst>
          </a:blip>
          <a:srcRect r="73906" b="75054"/>
          <a:stretch/>
        </p:blipFill>
        <p:spPr>
          <a:xfrm>
            <a:off x="7214876" y="4596050"/>
            <a:ext cx="2939489" cy="2810227"/>
          </a:xfrm>
          <a:prstGeom prst="rect">
            <a:avLst/>
          </a:prstGeom>
        </p:spPr>
      </p:pic>
      <p:pic>
        <p:nvPicPr>
          <p:cNvPr id="22" name="Resim 21" descr="ekran görüntüsü, metin, tasarım içeren bir resim&#10;&#10;Açıklama otomatik olarak oluşturuldu">
            <a:extLst>
              <a:ext uri="{FF2B5EF4-FFF2-40B4-BE49-F238E27FC236}">
                <a16:creationId xmlns:a16="http://schemas.microsoft.com/office/drawing/2014/main" id="{59DFF579-804B-5557-901E-A7C0FB5A7187}"/>
              </a:ext>
            </a:extLst>
          </p:cNvPr>
          <p:cNvPicPr>
            <a:picLocks noChangeAspect="1"/>
          </p:cNvPicPr>
          <p:nvPr/>
        </p:nvPicPr>
        <p:blipFill rotWithShape="1">
          <a:blip r:embed="rId5">
            <a:extLst>
              <a:ext uri="{28A0092B-C50C-407E-A947-70E740481C1C}">
                <a14:useLocalDpi xmlns:a14="http://schemas.microsoft.com/office/drawing/2010/main" val="0"/>
              </a:ext>
            </a:extLst>
          </a:blip>
          <a:srcRect l="50888" t="2411" r="23018" b="72643"/>
          <a:stretch/>
        </p:blipFill>
        <p:spPr>
          <a:xfrm>
            <a:off x="2911096" y="4970505"/>
            <a:ext cx="2314461" cy="2212685"/>
          </a:xfrm>
          <a:prstGeom prst="rect">
            <a:avLst/>
          </a:prstGeom>
        </p:spPr>
      </p:pic>
      <p:pic>
        <p:nvPicPr>
          <p:cNvPr id="23" name="Resim 22" descr="ekran görüntüsü, metin, tasarım içeren bir resim&#10;&#10;Açıklama otomatik olarak oluşturuldu">
            <a:extLst>
              <a:ext uri="{FF2B5EF4-FFF2-40B4-BE49-F238E27FC236}">
                <a16:creationId xmlns:a16="http://schemas.microsoft.com/office/drawing/2014/main" id="{374775D1-B181-30A8-031C-214C87CD839E}"/>
              </a:ext>
            </a:extLst>
          </p:cNvPr>
          <p:cNvPicPr>
            <a:picLocks noChangeAspect="1"/>
          </p:cNvPicPr>
          <p:nvPr/>
        </p:nvPicPr>
        <p:blipFill rotWithShape="1">
          <a:blip r:embed="rId5">
            <a:extLst>
              <a:ext uri="{28A0092B-C50C-407E-A947-70E740481C1C}">
                <a14:useLocalDpi xmlns:a14="http://schemas.microsoft.com/office/drawing/2010/main" val="0"/>
              </a:ext>
            </a:extLst>
          </a:blip>
          <a:srcRect l="73792" t="3060" r="114" b="71994"/>
          <a:stretch/>
        </p:blipFill>
        <p:spPr>
          <a:xfrm flipH="1">
            <a:off x="10248917" y="198965"/>
            <a:ext cx="1963102" cy="1876776"/>
          </a:xfrm>
          <a:prstGeom prst="rect">
            <a:avLst/>
          </a:prstGeom>
        </p:spPr>
      </p:pic>
      <p:pic>
        <p:nvPicPr>
          <p:cNvPr id="24" name="Resim 23" descr="ekran görüntüsü, metin, tasarım içeren bir resim&#10;&#10;Açıklama otomatik olarak oluşturuldu">
            <a:extLst>
              <a:ext uri="{FF2B5EF4-FFF2-40B4-BE49-F238E27FC236}">
                <a16:creationId xmlns:a16="http://schemas.microsoft.com/office/drawing/2014/main" id="{52028D80-1FE4-ED1A-3DF5-3B5320CFEC0C}"/>
              </a:ext>
            </a:extLst>
          </p:cNvPr>
          <p:cNvPicPr>
            <a:picLocks noChangeAspect="1"/>
          </p:cNvPicPr>
          <p:nvPr/>
        </p:nvPicPr>
        <p:blipFill rotWithShape="1">
          <a:blip r:embed="rId5">
            <a:extLst>
              <a:ext uri="{28A0092B-C50C-407E-A947-70E740481C1C}">
                <a14:useLocalDpi xmlns:a14="http://schemas.microsoft.com/office/drawing/2010/main" val="0"/>
              </a:ext>
            </a:extLst>
          </a:blip>
          <a:srcRect l="74525" t="50787" r="-619" b="24267"/>
          <a:stretch/>
        </p:blipFill>
        <p:spPr>
          <a:xfrm>
            <a:off x="10462197" y="1875338"/>
            <a:ext cx="1560457" cy="1491837"/>
          </a:xfrm>
          <a:prstGeom prst="rect">
            <a:avLst/>
          </a:prstGeom>
        </p:spPr>
      </p:pic>
      <p:pic>
        <p:nvPicPr>
          <p:cNvPr id="25" name="Resim 24" descr="ekran görüntüsü, metin, tasarım içeren bir resim&#10;&#10;Açıklama otomatik olarak oluşturuldu">
            <a:extLst>
              <a:ext uri="{FF2B5EF4-FFF2-40B4-BE49-F238E27FC236}">
                <a16:creationId xmlns:a16="http://schemas.microsoft.com/office/drawing/2014/main" id="{F17687D4-99BB-8C0C-BDA8-7F4DB77EDADD}"/>
              </a:ext>
            </a:extLst>
          </p:cNvPr>
          <p:cNvPicPr>
            <a:picLocks noChangeAspect="1"/>
          </p:cNvPicPr>
          <p:nvPr/>
        </p:nvPicPr>
        <p:blipFill rotWithShape="1">
          <a:blip r:embed="rId5">
            <a:extLst>
              <a:ext uri="{28A0092B-C50C-407E-A947-70E740481C1C}">
                <a14:useLocalDpi xmlns:a14="http://schemas.microsoft.com/office/drawing/2010/main" val="0"/>
              </a:ext>
            </a:extLst>
          </a:blip>
          <a:srcRect l="74941" t="72252" r="-1035" b="2802"/>
          <a:stretch/>
        </p:blipFill>
        <p:spPr>
          <a:xfrm>
            <a:off x="8266978" y="-738467"/>
            <a:ext cx="1789497" cy="1710805"/>
          </a:xfrm>
          <a:prstGeom prst="rect">
            <a:avLst/>
          </a:prstGeom>
        </p:spPr>
      </p:pic>
      <p:pic>
        <p:nvPicPr>
          <p:cNvPr id="26" name="Resim 25" descr="ekran görüntüsü, metin, tasarım içeren bir resim&#10;&#10;Açıklama otomatik olarak oluşturuldu">
            <a:extLst>
              <a:ext uri="{FF2B5EF4-FFF2-40B4-BE49-F238E27FC236}">
                <a16:creationId xmlns:a16="http://schemas.microsoft.com/office/drawing/2014/main" id="{09D058C4-1B5D-D106-E6A7-05FDD471E434}"/>
              </a:ext>
            </a:extLst>
          </p:cNvPr>
          <p:cNvPicPr>
            <a:picLocks noChangeAspect="1"/>
          </p:cNvPicPr>
          <p:nvPr/>
        </p:nvPicPr>
        <p:blipFill rotWithShape="1">
          <a:blip r:embed="rId5">
            <a:extLst>
              <a:ext uri="{28A0092B-C50C-407E-A947-70E740481C1C}">
                <a14:useLocalDpi xmlns:a14="http://schemas.microsoft.com/office/drawing/2010/main" val="0"/>
              </a:ext>
            </a:extLst>
          </a:blip>
          <a:srcRect l="23322" t="74086" r="50584" b="968"/>
          <a:stretch/>
        </p:blipFill>
        <p:spPr>
          <a:xfrm>
            <a:off x="5191273" y="4702441"/>
            <a:ext cx="1789497" cy="1710805"/>
          </a:xfrm>
          <a:prstGeom prst="rect">
            <a:avLst/>
          </a:prstGeom>
        </p:spPr>
      </p:pic>
      <p:pic>
        <p:nvPicPr>
          <p:cNvPr id="27" name="Resim 26" descr="ekran görüntüsü, metin, tasarım içeren bir resim&#10;&#10;Açıklama otomatik olarak oluşturuldu">
            <a:extLst>
              <a:ext uri="{FF2B5EF4-FFF2-40B4-BE49-F238E27FC236}">
                <a16:creationId xmlns:a16="http://schemas.microsoft.com/office/drawing/2014/main" id="{60A46FD3-220D-AC9A-6E27-D4EDFE46B3B0}"/>
              </a:ext>
            </a:extLst>
          </p:cNvPr>
          <p:cNvPicPr>
            <a:picLocks noChangeAspect="1"/>
          </p:cNvPicPr>
          <p:nvPr/>
        </p:nvPicPr>
        <p:blipFill rotWithShape="1">
          <a:blip r:embed="rId5">
            <a:extLst>
              <a:ext uri="{28A0092B-C50C-407E-A947-70E740481C1C}">
                <a14:useLocalDpi xmlns:a14="http://schemas.microsoft.com/office/drawing/2010/main" val="0"/>
              </a:ext>
            </a:extLst>
          </a:blip>
          <a:srcRect l="46" t="27707" r="73860" b="47347"/>
          <a:stretch/>
        </p:blipFill>
        <p:spPr>
          <a:xfrm>
            <a:off x="2718217" y="-43293"/>
            <a:ext cx="1789497" cy="1710805"/>
          </a:xfrm>
          <a:prstGeom prst="rect">
            <a:avLst/>
          </a:prstGeom>
        </p:spPr>
      </p:pic>
      <p:pic>
        <p:nvPicPr>
          <p:cNvPr id="28" name="Resim 27" descr="ekran görüntüsü, metin, tasarım içeren bir resim&#10;&#10;Açıklama otomatik olarak oluşturuldu">
            <a:extLst>
              <a:ext uri="{FF2B5EF4-FFF2-40B4-BE49-F238E27FC236}">
                <a16:creationId xmlns:a16="http://schemas.microsoft.com/office/drawing/2014/main" id="{08F582B3-2CC3-0A14-E97F-F7406D505DC3}"/>
              </a:ext>
            </a:extLst>
          </p:cNvPr>
          <p:cNvPicPr>
            <a:picLocks noChangeAspect="1"/>
          </p:cNvPicPr>
          <p:nvPr/>
        </p:nvPicPr>
        <p:blipFill rotWithShape="1">
          <a:blip r:embed="rId5">
            <a:extLst>
              <a:ext uri="{28A0092B-C50C-407E-A947-70E740481C1C}">
                <a14:useLocalDpi xmlns:a14="http://schemas.microsoft.com/office/drawing/2010/main" val="0"/>
              </a:ext>
            </a:extLst>
          </a:blip>
          <a:srcRect l="49624" t="75584" r="24282" b="-530"/>
          <a:stretch/>
        </p:blipFill>
        <p:spPr>
          <a:xfrm>
            <a:off x="9310905" y="3526383"/>
            <a:ext cx="3839126" cy="3670304"/>
          </a:xfrm>
          <a:prstGeom prst="rect">
            <a:avLst/>
          </a:prstGeom>
        </p:spPr>
      </p:pic>
      <p:grpSp>
        <p:nvGrpSpPr>
          <p:cNvPr id="6" name="Grup 5">
            <a:extLst>
              <a:ext uri="{FF2B5EF4-FFF2-40B4-BE49-F238E27FC236}">
                <a16:creationId xmlns:a16="http://schemas.microsoft.com/office/drawing/2014/main" id="{AF2B610F-44E5-2076-76BF-4E054BAB8105}"/>
              </a:ext>
            </a:extLst>
          </p:cNvPr>
          <p:cNvGrpSpPr/>
          <p:nvPr/>
        </p:nvGrpSpPr>
        <p:grpSpPr>
          <a:xfrm>
            <a:off x="5066799" y="86960"/>
            <a:ext cx="2088000" cy="2088000"/>
            <a:chOff x="5066799" y="86960"/>
            <a:chExt cx="2088000" cy="2088000"/>
          </a:xfrm>
        </p:grpSpPr>
        <p:sp>
          <p:nvSpPr>
            <p:cNvPr id="58" name="Oval 57">
              <a:extLst>
                <a:ext uri="{FF2B5EF4-FFF2-40B4-BE49-F238E27FC236}">
                  <a16:creationId xmlns:a16="http://schemas.microsoft.com/office/drawing/2014/main" id="{7E3492C9-0FAC-4537-A9A4-FB9E3701644D}"/>
                </a:ext>
              </a:extLst>
            </p:cNvPr>
            <p:cNvSpPr/>
            <p:nvPr/>
          </p:nvSpPr>
          <p:spPr>
            <a:xfrm>
              <a:off x="5066799" y="86960"/>
              <a:ext cx="2088000" cy="2088000"/>
            </a:xfrm>
            <a:prstGeom prst="ellipse">
              <a:avLst/>
            </a:prstGeom>
            <a:solidFill>
              <a:srgbClr val="1E252E"/>
            </a:solidFill>
            <a:ln w="38100">
              <a:solidFill>
                <a:schemeClr val="accent1">
                  <a:alpha val="44000"/>
                </a:schemeClr>
              </a:solidFill>
              <a:prstDash val="dash"/>
            </a:ln>
            <a:effectLst>
              <a:glow>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pic>
          <p:nvPicPr>
            <p:cNvPr id="5" name="Resim 4">
              <a:extLst>
                <a:ext uri="{FF2B5EF4-FFF2-40B4-BE49-F238E27FC236}">
                  <a16:creationId xmlns:a16="http://schemas.microsoft.com/office/drawing/2014/main" id="{CD0E8782-B5DA-BD0C-CE31-C855C3FC66D7}"/>
                </a:ext>
              </a:extLst>
            </p:cNvPr>
            <p:cNvPicPr>
              <a:picLocks noChangeAspect="1"/>
            </p:cNvPicPr>
            <p:nvPr/>
          </p:nvPicPr>
          <p:blipFill>
            <a:blip r:embed="rId6"/>
            <a:stretch>
              <a:fillRect/>
            </a:stretch>
          </p:blipFill>
          <p:spPr>
            <a:xfrm>
              <a:off x="5461401" y="413844"/>
              <a:ext cx="1339169" cy="1339169"/>
            </a:xfrm>
            <a:prstGeom prst="rect">
              <a:avLst/>
            </a:prstGeom>
          </p:spPr>
        </p:pic>
      </p:grpSp>
      <p:sp>
        <p:nvSpPr>
          <p:cNvPr id="11" name="Metin kutusu 10">
            <a:extLst>
              <a:ext uri="{FF2B5EF4-FFF2-40B4-BE49-F238E27FC236}">
                <a16:creationId xmlns:a16="http://schemas.microsoft.com/office/drawing/2014/main" id="{B2E68443-D701-DB33-37BE-E30B0A40C388}"/>
              </a:ext>
            </a:extLst>
          </p:cNvPr>
          <p:cNvSpPr txBox="1"/>
          <p:nvPr/>
        </p:nvSpPr>
        <p:spPr>
          <a:xfrm>
            <a:off x="2858598" y="3325552"/>
            <a:ext cx="6826250" cy="477054"/>
          </a:xfrm>
          <a:prstGeom prst="rect">
            <a:avLst/>
          </a:prstGeom>
          <a:noFill/>
        </p:spPr>
        <p:txBody>
          <a:bodyPr wrap="square">
            <a:spAutoFit/>
          </a:bodyPr>
          <a:lstStyle/>
          <a:p>
            <a:pPr algn="ctr"/>
            <a:r>
              <a:rPr lang="tr-TR" sz="2500" b="1" dirty="0">
                <a:solidFill>
                  <a:srgbClr val="CDD8E6"/>
                </a:solidFill>
                <a:latin typeface="+mj-lt"/>
              </a:rPr>
              <a:t>Öğretim Üyesi: Dr. Öğr. Üyesi Hakan ÖCAL</a:t>
            </a:r>
          </a:p>
        </p:txBody>
      </p:sp>
    </p:spTree>
    <p:extLst>
      <p:ext uri="{BB962C8B-B14F-4D97-AF65-F5344CB8AC3E}">
        <p14:creationId xmlns:p14="http://schemas.microsoft.com/office/powerpoint/2010/main" val="24073833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ou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par>
                                <p:cTn id="16" presetID="22" presetClass="entr" presetSubtype="8"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par>
                                <p:cTn id="19" presetID="22" presetClass="entr" presetSubtype="8"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par>
                                <p:cTn id="22" presetID="22" presetClass="entr" presetSubtype="8"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par>
                                <p:cTn id="25" presetID="22" presetClass="entr" presetSubtype="8"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par>
                                <p:cTn id="28" presetID="22" presetClass="entr" presetSubtype="2"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right)">
                                      <p:cBhvr>
                                        <p:cTn id="30" dur="500"/>
                                        <p:tgtEl>
                                          <p:spTgt spid="30"/>
                                        </p:tgtEl>
                                      </p:cBhvr>
                                    </p:animEffect>
                                  </p:childTnLst>
                                </p:cTn>
                              </p:par>
                              <p:par>
                                <p:cTn id="31" presetID="22" presetClass="entr" presetSubtype="2"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right)">
                                      <p:cBhvr>
                                        <p:cTn id="33" dur="500"/>
                                        <p:tgtEl>
                                          <p:spTgt spid="36"/>
                                        </p:tgtEl>
                                      </p:cBhvr>
                                    </p:animEffect>
                                  </p:childTnLst>
                                </p:cTn>
                              </p:par>
                              <p:par>
                                <p:cTn id="34" presetID="22" presetClass="entr" presetSubtype="2"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right)">
                                      <p:cBhvr>
                                        <p:cTn id="36" dur="500"/>
                                        <p:tgtEl>
                                          <p:spTgt spid="38"/>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par>
                                <p:cTn id="59" presetID="10"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par>
                          <p:cTn id="62" fill="hold">
                            <p:stCondLst>
                              <p:cond delay="2000"/>
                            </p:stCondLst>
                            <p:childTnLst>
                              <p:par>
                                <p:cTn id="63" presetID="10" presetClass="entr" presetSubtype="0" fill="hold" grpId="0" nodeType="after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500"/>
                                        <p:tgtEl>
                                          <p:spTgt spid="2"/>
                                        </p:tgtEl>
                                      </p:cBhvr>
                                    </p:animEffect>
                                  </p:childTnLst>
                                </p:cTn>
                              </p:par>
                            </p:childTnLst>
                          </p:cTn>
                        </p:par>
                        <p:par>
                          <p:cTn id="66" fill="hold">
                            <p:stCondLst>
                              <p:cond delay="2500"/>
                            </p:stCondLst>
                            <p:childTnLst>
                              <p:par>
                                <p:cTn id="67" presetID="10" presetClass="entr" presetSubtype="0"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p:bldP spid="3" grpId="0"/>
      <p:bldP spid="4" grpId="0"/>
      <p:bldP spid="7"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diyagram, taslak, çizim içeren bir resim&#10;&#10;Açıklama otomatik olarak oluşturuldu">
            <a:extLst>
              <a:ext uri="{FF2B5EF4-FFF2-40B4-BE49-F238E27FC236}">
                <a16:creationId xmlns:a16="http://schemas.microsoft.com/office/drawing/2014/main" id="{DA4814DB-107C-D735-DFB0-8711B9AE11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272" y="0"/>
            <a:ext cx="7998728" cy="6858000"/>
          </a:xfrm>
          <a:prstGeom prst="rect">
            <a:avLst/>
          </a:prstGeom>
        </p:spPr>
      </p:pic>
      <p:sp>
        <p:nvSpPr>
          <p:cNvPr id="4" name="TextBox 7">
            <a:extLst>
              <a:ext uri="{FF2B5EF4-FFF2-40B4-BE49-F238E27FC236}">
                <a16:creationId xmlns:a16="http://schemas.microsoft.com/office/drawing/2014/main" id="{201F3ACA-E8A0-7A06-2348-0B2B44D6663F}"/>
              </a:ext>
            </a:extLst>
          </p:cNvPr>
          <p:cNvSpPr txBox="1"/>
          <p:nvPr/>
        </p:nvSpPr>
        <p:spPr>
          <a:xfrm>
            <a:off x="614378" y="3013501"/>
            <a:ext cx="2964516" cy="830997"/>
          </a:xfrm>
          <a:prstGeom prst="rect">
            <a:avLst/>
          </a:prstGeom>
          <a:noFill/>
        </p:spPr>
        <p:txBody>
          <a:bodyPr wrap="square" rtlCol="0">
            <a:spAutoFit/>
          </a:bodyPr>
          <a:lstStyle/>
          <a:p>
            <a:pPr algn="ctr"/>
            <a:r>
              <a:rPr lang="tr-TR" sz="4800" b="1" dirty="0">
                <a:solidFill>
                  <a:schemeClr val="bg1"/>
                </a:solidFill>
                <a:latin typeface="+mj-lt"/>
              </a:rPr>
              <a:t>USE CASE</a:t>
            </a:r>
            <a:endParaRPr lang="en-US" sz="4800" b="1" dirty="0">
              <a:solidFill>
                <a:schemeClr val="bg1"/>
              </a:solidFill>
              <a:latin typeface="+mj-lt"/>
            </a:endParaRPr>
          </a:p>
        </p:txBody>
      </p:sp>
    </p:spTree>
    <p:extLst>
      <p:ext uri="{BB962C8B-B14F-4D97-AF65-F5344CB8AC3E}">
        <p14:creationId xmlns:p14="http://schemas.microsoft.com/office/powerpoint/2010/main" val="218656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diyagram, taslak, çizim içeren bir resim&#10;&#10;Açıklama otomatik olarak oluşturuldu">
            <a:extLst>
              <a:ext uri="{FF2B5EF4-FFF2-40B4-BE49-F238E27FC236}">
                <a16:creationId xmlns:a16="http://schemas.microsoft.com/office/drawing/2014/main" id="{DA4814DB-107C-D735-DFB0-8711B9AE11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272" y="0"/>
            <a:ext cx="7998728" cy="6858000"/>
          </a:xfrm>
          <a:prstGeom prst="rect">
            <a:avLst/>
          </a:prstGeom>
        </p:spPr>
      </p:pic>
      <p:sp>
        <p:nvSpPr>
          <p:cNvPr id="4" name="TextBox 7">
            <a:extLst>
              <a:ext uri="{FF2B5EF4-FFF2-40B4-BE49-F238E27FC236}">
                <a16:creationId xmlns:a16="http://schemas.microsoft.com/office/drawing/2014/main" id="{201F3ACA-E8A0-7A06-2348-0B2B44D6663F}"/>
              </a:ext>
            </a:extLst>
          </p:cNvPr>
          <p:cNvSpPr txBox="1"/>
          <p:nvPr/>
        </p:nvSpPr>
        <p:spPr>
          <a:xfrm>
            <a:off x="614378" y="3013501"/>
            <a:ext cx="2964516" cy="830997"/>
          </a:xfrm>
          <a:prstGeom prst="rect">
            <a:avLst/>
          </a:prstGeom>
          <a:noFill/>
        </p:spPr>
        <p:txBody>
          <a:bodyPr wrap="square" rtlCol="0">
            <a:spAutoFit/>
          </a:bodyPr>
          <a:lstStyle/>
          <a:p>
            <a:pPr algn="ctr"/>
            <a:r>
              <a:rPr lang="tr-TR" sz="4800" b="1" dirty="0">
                <a:solidFill>
                  <a:schemeClr val="bg1"/>
                </a:solidFill>
                <a:latin typeface="+mj-lt"/>
              </a:rPr>
              <a:t>USE CASE</a:t>
            </a:r>
            <a:endParaRPr lang="en-US" sz="4800" b="1" dirty="0">
              <a:solidFill>
                <a:schemeClr val="bg1"/>
              </a:solidFill>
              <a:latin typeface="+mj-lt"/>
            </a:endParaRPr>
          </a:p>
        </p:txBody>
      </p:sp>
    </p:spTree>
    <p:extLst>
      <p:ext uri="{BB962C8B-B14F-4D97-AF65-F5344CB8AC3E}">
        <p14:creationId xmlns:p14="http://schemas.microsoft.com/office/powerpoint/2010/main" val="4134939699"/>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fill="hold" nodeType="with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1+ppt_w/2"/>
                                          </p:val>
                                        </p:tav>
                                      </p:tavLst>
                                    </p:anim>
                                    <p:anim calcmode="lin" valueType="num">
                                      <p:cBhvr additive="base">
                                        <p:cTn id="7" dur="500"/>
                                        <p:tgtEl>
                                          <p:spTgt spid="3"/>
                                        </p:tgtEl>
                                        <p:attrNameLst>
                                          <p:attrName>ppt_y</p:attrName>
                                        </p:attrNameLst>
                                      </p:cBhvr>
                                      <p:tavLst>
                                        <p:tav tm="0">
                                          <p:val>
                                            <p:strVal val="ppt_y"/>
                                          </p:val>
                                        </p:tav>
                                        <p:tav tm="100000">
                                          <p:val>
                                            <p:strVal val="ppt_y"/>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500"/>
                                        <p:tgtEl>
                                          <p:spTgt spid="4"/>
                                        </p:tgtEl>
                                        <p:attrNameLst>
                                          <p:attrName>ppt_x</p:attrName>
                                        </p:attrNameLst>
                                      </p:cBhvr>
                                      <p:tavLst>
                                        <p:tav tm="0">
                                          <p:val>
                                            <p:strVal val="ppt_x"/>
                                          </p:val>
                                        </p:tav>
                                        <p:tav tm="100000">
                                          <p:val>
                                            <p:strVal val="0-ppt_w/2"/>
                                          </p:val>
                                        </p:tav>
                                      </p:tavLst>
                                    </p:anim>
                                    <p:anim calcmode="lin" valueType="num">
                                      <p:cBhvr additive="base">
                                        <p:cTn id="11" dur="500"/>
                                        <p:tgtEl>
                                          <p:spTgt spid="4"/>
                                        </p:tgtEl>
                                        <p:attrNameLst>
                                          <p:attrName>ppt_y</p:attrName>
                                        </p:attrNameLst>
                                      </p:cBhvr>
                                      <p:tavLst>
                                        <p:tav tm="0">
                                          <p:val>
                                            <p:strVal val="ppt_y"/>
                                          </p:val>
                                        </p:tav>
                                        <p:tav tm="100000">
                                          <p:val>
                                            <p:strVal val="ppt_y"/>
                                          </p:val>
                                        </p:tav>
                                      </p:tavLst>
                                    </p:anim>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diyagram, yazı tipi içeren bir resim&#10;&#10;Açıklama otomatik olarak oluşturuldu">
            <a:extLst>
              <a:ext uri="{FF2B5EF4-FFF2-40B4-BE49-F238E27FC236}">
                <a16:creationId xmlns:a16="http://schemas.microsoft.com/office/drawing/2014/main" id="{9D3DFBD5-DBD2-42A2-AC83-5AD2F4872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772400" cy="6858000"/>
          </a:xfrm>
          <a:prstGeom prst="rect">
            <a:avLst/>
          </a:prstGeom>
        </p:spPr>
      </p:pic>
      <p:sp>
        <p:nvSpPr>
          <p:cNvPr id="4" name="TextBox 7">
            <a:extLst>
              <a:ext uri="{FF2B5EF4-FFF2-40B4-BE49-F238E27FC236}">
                <a16:creationId xmlns:a16="http://schemas.microsoft.com/office/drawing/2014/main" id="{DED01970-7EC9-164C-635F-B2C301E3FB1C}"/>
              </a:ext>
            </a:extLst>
          </p:cNvPr>
          <p:cNvSpPr txBox="1"/>
          <p:nvPr/>
        </p:nvSpPr>
        <p:spPr>
          <a:xfrm>
            <a:off x="6976185" y="3013501"/>
            <a:ext cx="6142915" cy="830997"/>
          </a:xfrm>
          <a:prstGeom prst="rect">
            <a:avLst/>
          </a:prstGeom>
          <a:noFill/>
        </p:spPr>
        <p:txBody>
          <a:bodyPr wrap="square" rtlCol="0">
            <a:spAutoFit/>
          </a:bodyPr>
          <a:lstStyle/>
          <a:p>
            <a:pPr algn="ctr"/>
            <a:r>
              <a:rPr lang="tr-TR" sz="4800" b="1" dirty="0">
                <a:solidFill>
                  <a:schemeClr val="bg1"/>
                </a:solidFill>
                <a:latin typeface="+mj-lt"/>
              </a:rPr>
              <a:t>SEQUENCE</a:t>
            </a:r>
            <a:endParaRPr lang="en-US" sz="4800" b="1" dirty="0">
              <a:solidFill>
                <a:schemeClr val="bg1"/>
              </a:solidFill>
              <a:latin typeface="+mj-lt"/>
            </a:endParaRPr>
          </a:p>
        </p:txBody>
      </p:sp>
    </p:spTree>
    <p:extLst>
      <p:ext uri="{BB962C8B-B14F-4D97-AF65-F5344CB8AC3E}">
        <p14:creationId xmlns:p14="http://schemas.microsoft.com/office/powerpoint/2010/main" val="56020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diyagram, yazı tipi içeren bir resim&#10;&#10;Açıklama otomatik olarak oluşturuldu">
            <a:extLst>
              <a:ext uri="{FF2B5EF4-FFF2-40B4-BE49-F238E27FC236}">
                <a16:creationId xmlns:a16="http://schemas.microsoft.com/office/drawing/2014/main" id="{9D3DFBD5-DBD2-42A2-AC83-5AD2F4872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772400" cy="6858000"/>
          </a:xfrm>
          <a:prstGeom prst="rect">
            <a:avLst/>
          </a:prstGeom>
        </p:spPr>
      </p:pic>
      <p:sp>
        <p:nvSpPr>
          <p:cNvPr id="4" name="TextBox 7">
            <a:extLst>
              <a:ext uri="{FF2B5EF4-FFF2-40B4-BE49-F238E27FC236}">
                <a16:creationId xmlns:a16="http://schemas.microsoft.com/office/drawing/2014/main" id="{DED01970-7EC9-164C-635F-B2C301E3FB1C}"/>
              </a:ext>
            </a:extLst>
          </p:cNvPr>
          <p:cNvSpPr txBox="1"/>
          <p:nvPr/>
        </p:nvSpPr>
        <p:spPr>
          <a:xfrm>
            <a:off x="6976185" y="3013501"/>
            <a:ext cx="6142915" cy="830997"/>
          </a:xfrm>
          <a:prstGeom prst="rect">
            <a:avLst/>
          </a:prstGeom>
          <a:noFill/>
        </p:spPr>
        <p:txBody>
          <a:bodyPr wrap="square" rtlCol="0">
            <a:spAutoFit/>
          </a:bodyPr>
          <a:lstStyle/>
          <a:p>
            <a:pPr algn="ctr"/>
            <a:r>
              <a:rPr lang="tr-TR" sz="4800" b="1" dirty="0">
                <a:solidFill>
                  <a:schemeClr val="bg1"/>
                </a:solidFill>
                <a:latin typeface="+mj-lt"/>
              </a:rPr>
              <a:t>SEQUENCE</a:t>
            </a:r>
            <a:endParaRPr lang="en-US" sz="4800" b="1" dirty="0">
              <a:solidFill>
                <a:schemeClr val="bg1"/>
              </a:solidFill>
              <a:latin typeface="+mj-lt"/>
            </a:endParaRPr>
          </a:p>
        </p:txBody>
      </p:sp>
    </p:spTree>
    <p:extLst>
      <p:ext uri="{BB962C8B-B14F-4D97-AF65-F5344CB8AC3E}">
        <p14:creationId xmlns:p14="http://schemas.microsoft.com/office/powerpoint/2010/main" val="501894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fill="hold" grpId="0" nodeType="with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1+ppt_w/2"/>
                                          </p:val>
                                        </p:tav>
                                      </p:tavLst>
                                    </p:anim>
                                    <p:anim calcmode="lin" valueType="num">
                                      <p:cBhvr additive="base">
                                        <p:cTn id="7" dur="500"/>
                                        <p:tgtEl>
                                          <p:spTgt spid="4"/>
                                        </p:tgtEl>
                                        <p:attrNameLst>
                                          <p:attrName>ppt_y</p:attrName>
                                        </p:attrNameLst>
                                      </p:cBhvr>
                                      <p:tavLst>
                                        <p:tav tm="0">
                                          <p:val>
                                            <p:strVal val="ppt_y"/>
                                          </p:val>
                                        </p:tav>
                                        <p:tav tm="100000">
                                          <p:val>
                                            <p:strVal val="ppt_y"/>
                                          </p:val>
                                        </p:tav>
                                      </p:tavLst>
                                    </p:anim>
                                    <p:set>
                                      <p:cBhvr>
                                        <p:cTn id="8" dur="1" fill="hold">
                                          <p:stCondLst>
                                            <p:cond delay="499"/>
                                          </p:stCondLst>
                                        </p:cTn>
                                        <p:tgtEl>
                                          <p:spTgt spid="4"/>
                                        </p:tgtEl>
                                        <p:attrNameLst>
                                          <p:attrName>style.visibility</p:attrName>
                                        </p:attrNameLst>
                                      </p:cBhvr>
                                      <p:to>
                                        <p:strVal val="hidden"/>
                                      </p:to>
                                    </p:set>
                                  </p:childTnLst>
                                </p:cTn>
                              </p:par>
                              <p:par>
                                <p:cTn id="9" presetID="2" presetClass="exit" presetSubtype="8" fill="hold"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0-ppt_w/2"/>
                                          </p:val>
                                        </p:tav>
                                      </p:tavLst>
                                    </p:anim>
                                    <p:anim calcmode="lin" valueType="num">
                                      <p:cBhvr additive="base">
                                        <p:cTn id="11" dur="500"/>
                                        <p:tgtEl>
                                          <p:spTgt spid="3"/>
                                        </p:tgtEl>
                                        <p:attrNameLst>
                                          <p:attrName>ppt_y</p:attrName>
                                        </p:attrNameLst>
                                      </p:cBhvr>
                                      <p:tavLst>
                                        <p:tav tm="0">
                                          <p:val>
                                            <p:strVal val="ppt_y"/>
                                          </p:val>
                                        </p:tav>
                                        <p:tav tm="100000">
                                          <p:val>
                                            <p:strVal val="ppt_y"/>
                                          </p:val>
                                        </p:tav>
                                      </p:tavLst>
                                    </p:anim>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diyagram, taslak, teknik çizim, plan içeren bir resim&#10;&#10;Açıklama otomatik olarak oluşturuldu">
            <a:extLst>
              <a:ext uri="{FF2B5EF4-FFF2-40B4-BE49-F238E27FC236}">
                <a16:creationId xmlns:a16="http://schemas.microsoft.com/office/drawing/2014/main" id="{2FEB0A00-EDED-F4A3-1572-7E1782852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0"/>
            <a:ext cx="8610600" cy="6858000"/>
          </a:xfrm>
          <a:prstGeom prst="rect">
            <a:avLst/>
          </a:prstGeom>
        </p:spPr>
      </p:pic>
      <p:sp>
        <p:nvSpPr>
          <p:cNvPr id="4" name="TextBox 7">
            <a:extLst>
              <a:ext uri="{FF2B5EF4-FFF2-40B4-BE49-F238E27FC236}">
                <a16:creationId xmlns:a16="http://schemas.microsoft.com/office/drawing/2014/main" id="{2046AC5D-F614-9B96-0CB9-0812894B50A8}"/>
              </a:ext>
            </a:extLst>
          </p:cNvPr>
          <p:cNvSpPr txBox="1"/>
          <p:nvPr/>
        </p:nvSpPr>
        <p:spPr>
          <a:xfrm>
            <a:off x="-1765300" y="3013501"/>
            <a:ext cx="7024029" cy="830997"/>
          </a:xfrm>
          <a:prstGeom prst="rect">
            <a:avLst/>
          </a:prstGeom>
          <a:noFill/>
        </p:spPr>
        <p:txBody>
          <a:bodyPr wrap="square" rtlCol="0">
            <a:spAutoFit/>
          </a:bodyPr>
          <a:lstStyle/>
          <a:p>
            <a:pPr algn="ctr"/>
            <a:r>
              <a:rPr lang="tr-TR" sz="4800" b="1" dirty="0">
                <a:solidFill>
                  <a:schemeClr val="bg1"/>
                </a:solidFill>
                <a:latin typeface="+mj-lt"/>
              </a:rPr>
              <a:t>ACTİVİTY</a:t>
            </a:r>
            <a:endParaRPr lang="en-US" sz="4800" b="1" dirty="0">
              <a:solidFill>
                <a:schemeClr val="bg1"/>
              </a:solidFill>
              <a:latin typeface="+mj-lt"/>
            </a:endParaRPr>
          </a:p>
        </p:txBody>
      </p:sp>
    </p:spTree>
    <p:extLst>
      <p:ext uri="{BB962C8B-B14F-4D97-AF65-F5344CB8AC3E}">
        <p14:creationId xmlns:p14="http://schemas.microsoft.com/office/powerpoint/2010/main" val="268633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diyagram, taslak, teknik çizim, plan içeren bir resim&#10;&#10;Açıklama otomatik olarak oluşturuldu">
            <a:extLst>
              <a:ext uri="{FF2B5EF4-FFF2-40B4-BE49-F238E27FC236}">
                <a16:creationId xmlns:a16="http://schemas.microsoft.com/office/drawing/2014/main" id="{2FEB0A00-EDED-F4A3-1572-7E1782852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0"/>
            <a:ext cx="8610600" cy="6858000"/>
          </a:xfrm>
          <a:prstGeom prst="rect">
            <a:avLst/>
          </a:prstGeom>
        </p:spPr>
      </p:pic>
      <p:sp>
        <p:nvSpPr>
          <p:cNvPr id="4" name="TextBox 7">
            <a:extLst>
              <a:ext uri="{FF2B5EF4-FFF2-40B4-BE49-F238E27FC236}">
                <a16:creationId xmlns:a16="http://schemas.microsoft.com/office/drawing/2014/main" id="{2046AC5D-F614-9B96-0CB9-0812894B50A8}"/>
              </a:ext>
            </a:extLst>
          </p:cNvPr>
          <p:cNvSpPr txBox="1"/>
          <p:nvPr/>
        </p:nvSpPr>
        <p:spPr>
          <a:xfrm>
            <a:off x="-1765300" y="3013501"/>
            <a:ext cx="7024029" cy="830997"/>
          </a:xfrm>
          <a:prstGeom prst="rect">
            <a:avLst/>
          </a:prstGeom>
          <a:noFill/>
        </p:spPr>
        <p:txBody>
          <a:bodyPr wrap="square" rtlCol="0">
            <a:spAutoFit/>
          </a:bodyPr>
          <a:lstStyle/>
          <a:p>
            <a:pPr algn="ctr"/>
            <a:r>
              <a:rPr lang="tr-TR" sz="4800" b="1" dirty="0">
                <a:solidFill>
                  <a:schemeClr val="bg1"/>
                </a:solidFill>
                <a:latin typeface="+mj-lt"/>
              </a:rPr>
              <a:t>ACTİVİTY</a:t>
            </a:r>
            <a:endParaRPr lang="en-US" sz="4800" b="1" dirty="0">
              <a:solidFill>
                <a:schemeClr val="bg1"/>
              </a:solidFill>
              <a:latin typeface="+mj-lt"/>
            </a:endParaRPr>
          </a:p>
        </p:txBody>
      </p:sp>
    </p:spTree>
    <p:extLst>
      <p:ext uri="{BB962C8B-B14F-4D97-AF65-F5344CB8AC3E}">
        <p14:creationId xmlns:p14="http://schemas.microsoft.com/office/powerpoint/2010/main" val="2932962268"/>
      </p:ext>
    </p:extLst>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fill="hold" nodeType="with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1+ppt_w/2"/>
                                          </p:val>
                                        </p:tav>
                                      </p:tavLst>
                                    </p:anim>
                                    <p:anim calcmode="lin" valueType="num">
                                      <p:cBhvr additive="base">
                                        <p:cTn id="7" dur="500"/>
                                        <p:tgtEl>
                                          <p:spTgt spid="3"/>
                                        </p:tgtEl>
                                        <p:attrNameLst>
                                          <p:attrName>ppt_y</p:attrName>
                                        </p:attrNameLst>
                                      </p:cBhvr>
                                      <p:tavLst>
                                        <p:tav tm="0">
                                          <p:val>
                                            <p:strVal val="ppt_y"/>
                                          </p:val>
                                        </p:tav>
                                        <p:tav tm="100000">
                                          <p:val>
                                            <p:strVal val="ppt_y"/>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500"/>
                                        <p:tgtEl>
                                          <p:spTgt spid="4"/>
                                        </p:tgtEl>
                                        <p:attrNameLst>
                                          <p:attrName>ppt_x</p:attrName>
                                        </p:attrNameLst>
                                      </p:cBhvr>
                                      <p:tavLst>
                                        <p:tav tm="0">
                                          <p:val>
                                            <p:strVal val="ppt_x"/>
                                          </p:val>
                                        </p:tav>
                                        <p:tav tm="100000">
                                          <p:val>
                                            <p:strVal val="0-ppt_w/2"/>
                                          </p:val>
                                        </p:tav>
                                      </p:tavLst>
                                    </p:anim>
                                    <p:anim calcmode="lin" valueType="num">
                                      <p:cBhvr additive="base">
                                        <p:cTn id="11" dur="500"/>
                                        <p:tgtEl>
                                          <p:spTgt spid="4"/>
                                        </p:tgtEl>
                                        <p:attrNameLst>
                                          <p:attrName>ppt_y</p:attrName>
                                        </p:attrNameLst>
                                      </p:cBhvr>
                                      <p:tavLst>
                                        <p:tav tm="0">
                                          <p:val>
                                            <p:strVal val="ppt_y"/>
                                          </p:val>
                                        </p:tav>
                                        <p:tav tm="100000">
                                          <p:val>
                                            <p:strVal val="ppt_y"/>
                                          </p:val>
                                        </p:tav>
                                      </p:tavLst>
                                    </p:anim>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diyagram, plan, teknik çizim içeren bir resim&#10;&#10;Açıklama otomatik olarak oluşturuldu">
            <a:extLst>
              <a:ext uri="{FF2B5EF4-FFF2-40B4-BE49-F238E27FC236}">
                <a16:creationId xmlns:a16="http://schemas.microsoft.com/office/drawing/2014/main" id="{A5B2A13E-903E-8D61-03D5-DE7EC7FACB38}"/>
              </a:ext>
            </a:extLst>
          </p:cNvPr>
          <p:cNvPicPr>
            <a:picLocks noChangeAspect="1"/>
          </p:cNvPicPr>
          <p:nvPr/>
        </p:nvPicPr>
        <p:blipFill rotWithShape="1">
          <a:blip r:embed="rId2">
            <a:extLst>
              <a:ext uri="{28A0092B-C50C-407E-A947-70E740481C1C}">
                <a14:useLocalDpi xmlns:a14="http://schemas.microsoft.com/office/drawing/2010/main" val="0"/>
              </a:ext>
            </a:extLst>
          </a:blip>
          <a:srcRect l="4014" t="6112" r="4014" b="6049"/>
          <a:stretch/>
        </p:blipFill>
        <p:spPr>
          <a:xfrm>
            <a:off x="0" y="0"/>
            <a:ext cx="9870122" cy="6858000"/>
          </a:xfrm>
          <a:prstGeom prst="rect">
            <a:avLst/>
          </a:prstGeom>
        </p:spPr>
      </p:pic>
      <p:sp>
        <p:nvSpPr>
          <p:cNvPr id="4" name="TextBox 7">
            <a:extLst>
              <a:ext uri="{FF2B5EF4-FFF2-40B4-BE49-F238E27FC236}">
                <a16:creationId xmlns:a16="http://schemas.microsoft.com/office/drawing/2014/main" id="{088DC260-B49A-DFB3-497B-67A9B4F7AFC0}"/>
              </a:ext>
            </a:extLst>
          </p:cNvPr>
          <p:cNvSpPr txBox="1"/>
          <p:nvPr/>
        </p:nvSpPr>
        <p:spPr>
          <a:xfrm>
            <a:off x="9870122" y="3013501"/>
            <a:ext cx="2321878" cy="830997"/>
          </a:xfrm>
          <a:prstGeom prst="rect">
            <a:avLst/>
          </a:prstGeom>
          <a:noFill/>
        </p:spPr>
        <p:txBody>
          <a:bodyPr wrap="square" rtlCol="0">
            <a:spAutoFit/>
          </a:bodyPr>
          <a:lstStyle/>
          <a:p>
            <a:pPr algn="ctr"/>
            <a:r>
              <a:rPr lang="tr-TR" sz="4800" b="1" dirty="0">
                <a:solidFill>
                  <a:schemeClr val="bg1"/>
                </a:solidFill>
                <a:latin typeface="+mj-lt"/>
              </a:rPr>
              <a:t>STATE</a:t>
            </a:r>
            <a:endParaRPr lang="en-US" sz="4800" b="1" dirty="0">
              <a:solidFill>
                <a:schemeClr val="bg1"/>
              </a:solidFill>
              <a:latin typeface="+mj-lt"/>
            </a:endParaRPr>
          </a:p>
        </p:txBody>
      </p:sp>
    </p:spTree>
    <p:extLst>
      <p:ext uri="{BB962C8B-B14F-4D97-AF65-F5344CB8AC3E}">
        <p14:creationId xmlns:p14="http://schemas.microsoft.com/office/powerpoint/2010/main" val="102769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diyagram, plan, teknik çizim içeren bir resim&#10;&#10;Açıklama otomatik olarak oluşturuldu">
            <a:extLst>
              <a:ext uri="{FF2B5EF4-FFF2-40B4-BE49-F238E27FC236}">
                <a16:creationId xmlns:a16="http://schemas.microsoft.com/office/drawing/2014/main" id="{A5B2A13E-903E-8D61-03D5-DE7EC7FACB38}"/>
              </a:ext>
            </a:extLst>
          </p:cNvPr>
          <p:cNvPicPr>
            <a:picLocks noChangeAspect="1"/>
          </p:cNvPicPr>
          <p:nvPr/>
        </p:nvPicPr>
        <p:blipFill rotWithShape="1">
          <a:blip r:embed="rId2">
            <a:extLst>
              <a:ext uri="{28A0092B-C50C-407E-A947-70E740481C1C}">
                <a14:useLocalDpi xmlns:a14="http://schemas.microsoft.com/office/drawing/2010/main" val="0"/>
              </a:ext>
            </a:extLst>
          </a:blip>
          <a:srcRect l="4014" t="6112" r="4014" b="6049"/>
          <a:stretch/>
        </p:blipFill>
        <p:spPr>
          <a:xfrm>
            <a:off x="0" y="0"/>
            <a:ext cx="9870122" cy="6858000"/>
          </a:xfrm>
          <a:prstGeom prst="rect">
            <a:avLst/>
          </a:prstGeom>
        </p:spPr>
      </p:pic>
      <p:sp>
        <p:nvSpPr>
          <p:cNvPr id="4" name="TextBox 7">
            <a:extLst>
              <a:ext uri="{FF2B5EF4-FFF2-40B4-BE49-F238E27FC236}">
                <a16:creationId xmlns:a16="http://schemas.microsoft.com/office/drawing/2014/main" id="{088DC260-B49A-DFB3-497B-67A9B4F7AFC0}"/>
              </a:ext>
            </a:extLst>
          </p:cNvPr>
          <p:cNvSpPr txBox="1"/>
          <p:nvPr/>
        </p:nvSpPr>
        <p:spPr>
          <a:xfrm>
            <a:off x="9870122" y="3013501"/>
            <a:ext cx="2321878" cy="830997"/>
          </a:xfrm>
          <a:prstGeom prst="rect">
            <a:avLst/>
          </a:prstGeom>
          <a:noFill/>
        </p:spPr>
        <p:txBody>
          <a:bodyPr wrap="square" rtlCol="0">
            <a:spAutoFit/>
          </a:bodyPr>
          <a:lstStyle/>
          <a:p>
            <a:pPr algn="ctr"/>
            <a:r>
              <a:rPr lang="tr-TR" sz="4800" b="1" dirty="0">
                <a:solidFill>
                  <a:schemeClr val="bg1"/>
                </a:solidFill>
                <a:latin typeface="+mj-lt"/>
              </a:rPr>
              <a:t>STATE</a:t>
            </a:r>
            <a:endParaRPr lang="en-US" sz="4800" b="1" dirty="0">
              <a:solidFill>
                <a:schemeClr val="bg1"/>
              </a:solidFill>
              <a:latin typeface="+mj-lt"/>
            </a:endParaRPr>
          </a:p>
        </p:txBody>
      </p:sp>
    </p:spTree>
    <p:extLst>
      <p:ext uri="{BB962C8B-B14F-4D97-AF65-F5344CB8AC3E}">
        <p14:creationId xmlns:p14="http://schemas.microsoft.com/office/powerpoint/2010/main" val="401456089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nodeType="with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0-ppt_w/2"/>
                                          </p:val>
                                        </p:tav>
                                      </p:tavLst>
                                    </p:anim>
                                    <p:anim calcmode="lin" valueType="num">
                                      <p:cBhvr additive="base">
                                        <p:cTn id="7" dur="500"/>
                                        <p:tgtEl>
                                          <p:spTgt spid="3"/>
                                        </p:tgtEl>
                                        <p:attrNameLst>
                                          <p:attrName>ppt_y</p:attrName>
                                        </p:attrNameLst>
                                      </p:cBhvr>
                                      <p:tavLst>
                                        <p:tav tm="0">
                                          <p:val>
                                            <p:strVal val="ppt_y"/>
                                          </p:val>
                                        </p:tav>
                                        <p:tav tm="100000">
                                          <p:val>
                                            <p:strVal val="ppt_y"/>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xit" presetSubtype="2" fill="hold" grpId="0" nodeType="withEffect">
                                  <p:stCondLst>
                                    <p:cond delay="0"/>
                                  </p:stCondLst>
                                  <p:childTnLst>
                                    <p:anim calcmode="lin" valueType="num">
                                      <p:cBhvr additive="base">
                                        <p:cTn id="10" dur="500"/>
                                        <p:tgtEl>
                                          <p:spTgt spid="4"/>
                                        </p:tgtEl>
                                        <p:attrNameLst>
                                          <p:attrName>ppt_x</p:attrName>
                                        </p:attrNameLst>
                                      </p:cBhvr>
                                      <p:tavLst>
                                        <p:tav tm="0">
                                          <p:val>
                                            <p:strVal val="ppt_x"/>
                                          </p:val>
                                        </p:tav>
                                        <p:tav tm="100000">
                                          <p:val>
                                            <p:strVal val="1+ppt_w/2"/>
                                          </p:val>
                                        </p:tav>
                                      </p:tavLst>
                                    </p:anim>
                                    <p:anim calcmode="lin" valueType="num">
                                      <p:cBhvr additive="base">
                                        <p:cTn id="11" dur="500"/>
                                        <p:tgtEl>
                                          <p:spTgt spid="4"/>
                                        </p:tgtEl>
                                        <p:attrNameLst>
                                          <p:attrName>ppt_y</p:attrName>
                                        </p:attrNameLst>
                                      </p:cBhvr>
                                      <p:tavLst>
                                        <p:tav tm="0">
                                          <p:val>
                                            <p:strVal val="ppt_y"/>
                                          </p:val>
                                        </p:tav>
                                        <p:tav tm="100000">
                                          <p:val>
                                            <p:strVal val="ppt_y"/>
                                          </p:val>
                                        </p:tav>
                                      </p:tavLst>
                                    </p:anim>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a:extLst>
              <a:ext uri="{FF2B5EF4-FFF2-40B4-BE49-F238E27FC236}">
                <a16:creationId xmlns:a16="http://schemas.microsoft.com/office/drawing/2014/main" id="{8F42D077-905F-EECA-FFAE-F2CA1174C461}"/>
              </a:ext>
            </a:extLst>
          </p:cNvPr>
          <p:cNvSpPr txBox="1"/>
          <p:nvPr/>
        </p:nvSpPr>
        <p:spPr>
          <a:xfrm>
            <a:off x="3786170" y="5569024"/>
            <a:ext cx="4618582" cy="830997"/>
          </a:xfrm>
          <a:prstGeom prst="rect">
            <a:avLst/>
          </a:prstGeom>
          <a:noFill/>
        </p:spPr>
        <p:txBody>
          <a:bodyPr wrap="square" rtlCol="0">
            <a:spAutoFit/>
          </a:bodyPr>
          <a:lstStyle/>
          <a:p>
            <a:pPr algn="ctr"/>
            <a:r>
              <a:rPr lang="tr-TR" sz="4800" b="1" dirty="0">
                <a:solidFill>
                  <a:schemeClr val="bg1"/>
                </a:solidFill>
                <a:latin typeface="+mj-lt"/>
              </a:rPr>
              <a:t>CLASS DİAGRAM</a:t>
            </a:r>
            <a:endParaRPr lang="en-US" sz="4800" b="1" dirty="0">
              <a:solidFill>
                <a:schemeClr val="bg1"/>
              </a:solidFill>
              <a:latin typeface="+mj-lt"/>
            </a:endParaRPr>
          </a:p>
        </p:txBody>
      </p:sp>
      <p:pic>
        <p:nvPicPr>
          <p:cNvPr id="6" name="Resim 5">
            <a:extLst>
              <a:ext uri="{FF2B5EF4-FFF2-40B4-BE49-F238E27FC236}">
                <a16:creationId xmlns:a16="http://schemas.microsoft.com/office/drawing/2014/main" id="{BD4C65C4-8809-B1C3-CA03-45E7CF8FA4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77" y="0"/>
            <a:ext cx="12193077" cy="5156590"/>
          </a:xfrm>
          <a:prstGeom prst="rect">
            <a:avLst/>
          </a:prstGeom>
        </p:spPr>
      </p:pic>
    </p:spTree>
    <p:extLst>
      <p:ext uri="{BB962C8B-B14F-4D97-AF65-F5344CB8AC3E}">
        <p14:creationId xmlns:p14="http://schemas.microsoft.com/office/powerpoint/2010/main" val="421135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ekran görüntüsü, yeşil içeren bir resim&#10;&#10;Açıklama otomatik olarak oluşturuldu">
            <a:extLst>
              <a:ext uri="{FF2B5EF4-FFF2-40B4-BE49-F238E27FC236}">
                <a16:creationId xmlns:a16="http://schemas.microsoft.com/office/drawing/2014/main" id="{C18FEFCD-DC36-EDF3-24FD-3C0477E8A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2302"/>
            <a:ext cx="12192000" cy="9753600"/>
          </a:xfrm>
          <a:prstGeom prst="rect">
            <a:avLst/>
          </a:prstGeom>
        </p:spPr>
      </p:pic>
      <p:sp>
        <p:nvSpPr>
          <p:cNvPr id="7" name="TextBox 7">
            <a:extLst>
              <a:ext uri="{FF2B5EF4-FFF2-40B4-BE49-F238E27FC236}">
                <a16:creationId xmlns:a16="http://schemas.microsoft.com/office/drawing/2014/main" id="{1B14EDAC-9842-40AC-F5CF-184BF461825A}"/>
              </a:ext>
            </a:extLst>
          </p:cNvPr>
          <p:cNvSpPr txBox="1"/>
          <p:nvPr/>
        </p:nvSpPr>
        <p:spPr>
          <a:xfrm>
            <a:off x="3022398" y="3013501"/>
            <a:ext cx="6147204" cy="830997"/>
          </a:xfrm>
          <a:prstGeom prst="rect">
            <a:avLst/>
          </a:prstGeom>
          <a:noFill/>
        </p:spPr>
        <p:txBody>
          <a:bodyPr wrap="square" rtlCol="0">
            <a:spAutoFit/>
          </a:bodyPr>
          <a:lstStyle/>
          <a:p>
            <a:pPr algn="ctr"/>
            <a:r>
              <a:rPr lang="tr-TR" sz="4800" b="1" dirty="0">
                <a:solidFill>
                  <a:schemeClr val="bg1"/>
                </a:solidFill>
                <a:latin typeface="+mj-lt"/>
              </a:rPr>
              <a:t>KOD ÖRNEKLERİ</a:t>
            </a:r>
            <a:endParaRPr lang="en-US" sz="4800" b="1" dirty="0">
              <a:solidFill>
                <a:schemeClr val="bg1"/>
              </a:solidFill>
              <a:latin typeface="+mj-lt"/>
            </a:endParaRPr>
          </a:p>
        </p:txBody>
      </p:sp>
    </p:spTree>
    <p:extLst>
      <p:ext uri="{BB962C8B-B14F-4D97-AF65-F5344CB8AC3E}">
        <p14:creationId xmlns:p14="http://schemas.microsoft.com/office/powerpoint/2010/main" val="38061195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Dikdörtgen 25">
            <a:extLst>
              <a:ext uri="{FF2B5EF4-FFF2-40B4-BE49-F238E27FC236}">
                <a16:creationId xmlns:a16="http://schemas.microsoft.com/office/drawing/2014/main" id="{17AA6197-D146-0FD3-AA26-1BA62C3A915C}"/>
              </a:ext>
            </a:extLst>
          </p:cNvPr>
          <p:cNvSpPr/>
          <p:nvPr/>
        </p:nvSpPr>
        <p:spPr>
          <a:xfrm>
            <a:off x="1957771" y="3678766"/>
            <a:ext cx="2766629" cy="15875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TextBox 6"/>
          <p:cNvSpPr txBox="1"/>
          <p:nvPr/>
        </p:nvSpPr>
        <p:spPr>
          <a:xfrm>
            <a:off x="1652476" y="1590266"/>
            <a:ext cx="8887044" cy="1446550"/>
          </a:xfrm>
          <a:prstGeom prst="rect">
            <a:avLst/>
          </a:prstGeom>
          <a:noFill/>
        </p:spPr>
        <p:txBody>
          <a:bodyPr wrap="square" rtlCol="0">
            <a:spAutoFit/>
          </a:bodyPr>
          <a:lstStyle/>
          <a:p>
            <a:pPr algn="just"/>
            <a:r>
              <a:rPr lang="tr-TR" sz="2200" dirty="0">
                <a:solidFill>
                  <a:schemeClr val="bg1"/>
                </a:solidFill>
                <a:latin typeface="+mj-lt"/>
              </a:rPr>
              <a:t>Ev otomasyon sistemi; evler için geliştirilecek bir akıllı cihaz ve İOT cihazları yöneteceğimiz otomasyon sistemidir. sistemin amacı marka ve altyapı fark etmeksizin ev içerisindeki akıllı priz, akıllı süpürge ve güvenlik kameraları gibi akıllı cihazları ortak bir HUB içerisinde otomatize etmektir.</a:t>
            </a:r>
          </a:p>
        </p:txBody>
      </p:sp>
      <p:sp>
        <p:nvSpPr>
          <p:cNvPr id="8" name="TextBox 7"/>
          <p:cNvSpPr txBox="1"/>
          <p:nvPr/>
        </p:nvSpPr>
        <p:spPr>
          <a:xfrm>
            <a:off x="2359990" y="447873"/>
            <a:ext cx="7472016" cy="830997"/>
          </a:xfrm>
          <a:prstGeom prst="rect">
            <a:avLst/>
          </a:prstGeom>
          <a:noFill/>
        </p:spPr>
        <p:txBody>
          <a:bodyPr wrap="square" rtlCol="0">
            <a:spAutoFit/>
          </a:bodyPr>
          <a:lstStyle/>
          <a:p>
            <a:pPr algn="ctr"/>
            <a:r>
              <a:rPr lang="tr-TR" sz="4800" b="1" dirty="0">
                <a:solidFill>
                  <a:schemeClr val="bg1"/>
                </a:solidFill>
                <a:latin typeface="+mj-lt"/>
              </a:rPr>
              <a:t>Projenin Tanımı  ve Amacı</a:t>
            </a:r>
            <a:endParaRPr lang="en-US" sz="4800" b="1" dirty="0">
              <a:solidFill>
                <a:schemeClr val="bg1"/>
              </a:solidFill>
              <a:latin typeface="+mj-lt"/>
            </a:endParaRPr>
          </a:p>
        </p:txBody>
      </p:sp>
      <p:pic>
        <p:nvPicPr>
          <p:cNvPr id="9" name="Resim 8" descr="lamba, hafif içeren bir resim&#10;&#10;Açıklama otomatik olarak oluşturuldu">
            <a:extLst>
              <a:ext uri="{FF2B5EF4-FFF2-40B4-BE49-F238E27FC236}">
                <a16:creationId xmlns:a16="http://schemas.microsoft.com/office/drawing/2014/main" id="{BEA2C77B-DA79-2D56-7EA7-28AFD0E12E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6730" y="-1302414"/>
            <a:ext cx="4429878" cy="4429878"/>
          </a:xfrm>
          <a:prstGeom prst="rect">
            <a:avLst/>
          </a:prstGeom>
        </p:spPr>
      </p:pic>
      <p:pic>
        <p:nvPicPr>
          <p:cNvPr id="11" name="Resim 10">
            <a:extLst>
              <a:ext uri="{FF2B5EF4-FFF2-40B4-BE49-F238E27FC236}">
                <a16:creationId xmlns:a16="http://schemas.microsoft.com/office/drawing/2014/main" id="{254D0A42-0760-9FA6-50A0-53B967D10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168" y="5168856"/>
            <a:ext cx="3761160" cy="1689144"/>
          </a:xfrm>
          <a:prstGeom prst="rect">
            <a:avLst/>
          </a:prstGeom>
        </p:spPr>
      </p:pic>
      <p:pic>
        <p:nvPicPr>
          <p:cNvPr id="13" name="Resim 12" descr="metin, televizyon, görüntüleme cihazı, ekran, görüntüleme içeren bir resim&#10;&#10;Açıklama otomatik olarak oluşturuldu">
            <a:extLst>
              <a:ext uri="{FF2B5EF4-FFF2-40B4-BE49-F238E27FC236}">
                <a16:creationId xmlns:a16="http://schemas.microsoft.com/office/drawing/2014/main" id="{99E96E12-F07D-43E9-DC74-CD926CFD05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8152" y="3647047"/>
            <a:ext cx="2839191" cy="1867889"/>
          </a:xfrm>
          <a:prstGeom prst="rect">
            <a:avLst/>
          </a:prstGeom>
        </p:spPr>
      </p:pic>
      <p:pic>
        <p:nvPicPr>
          <p:cNvPr id="15" name="Resim 14" descr="çizgi film, çizim içeren bir resim&#10;&#10;Açıklama otomatik olarak oluşturuldu">
            <a:extLst>
              <a:ext uri="{FF2B5EF4-FFF2-40B4-BE49-F238E27FC236}">
                <a16:creationId xmlns:a16="http://schemas.microsoft.com/office/drawing/2014/main" id="{F9E237ED-1539-7531-9522-EFB8A2D802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95778" y="3647047"/>
            <a:ext cx="4016756" cy="4016756"/>
          </a:xfrm>
          <a:prstGeom prst="rect">
            <a:avLst/>
          </a:prstGeom>
        </p:spPr>
      </p:pic>
      <p:pic>
        <p:nvPicPr>
          <p:cNvPr id="28" name="Resim 27" descr="metin, ekran görüntüsü, işletim sistemi, tasarım içeren bir resim&#10;&#10;Açıklama otomatik olarak oluşturuldu">
            <a:extLst>
              <a:ext uri="{FF2B5EF4-FFF2-40B4-BE49-F238E27FC236}">
                <a16:creationId xmlns:a16="http://schemas.microsoft.com/office/drawing/2014/main" id="{17B3F745-8A8B-FF14-650A-566B0328AACE}"/>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8957" t="16991" r="9884" b="18331"/>
          <a:stretch/>
        </p:blipFill>
        <p:spPr>
          <a:xfrm>
            <a:off x="10694982" y="3184878"/>
            <a:ext cx="1317552" cy="754144"/>
          </a:xfrm>
          <a:prstGeom prst="rect">
            <a:avLst/>
          </a:prstGeom>
        </p:spPr>
      </p:pic>
      <p:pic>
        <p:nvPicPr>
          <p:cNvPr id="1026" name="Picture 2" descr="Ünlem işareti PNG şeffaf görüntü | PNG Mart">
            <a:extLst>
              <a:ext uri="{FF2B5EF4-FFF2-40B4-BE49-F238E27FC236}">
                <a16:creationId xmlns:a16="http://schemas.microsoft.com/office/drawing/2014/main" id="{44C49B2D-A9BC-F709-DC64-2FC499A3565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55219" y="2020897"/>
            <a:ext cx="397077" cy="1051086"/>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up 29">
            <a:extLst>
              <a:ext uri="{FF2B5EF4-FFF2-40B4-BE49-F238E27FC236}">
                <a16:creationId xmlns:a16="http://schemas.microsoft.com/office/drawing/2014/main" id="{1BB0F599-1D7F-5347-175F-09221A6936B8}"/>
              </a:ext>
            </a:extLst>
          </p:cNvPr>
          <p:cNvGrpSpPr/>
          <p:nvPr/>
        </p:nvGrpSpPr>
        <p:grpSpPr>
          <a:xfrm>
            <a:off x="7071806" y="3889744"/>
            <a:ext cx="2148796" cy="543166"/>
            <a:chOff x="7071806" y="3889744"/>
            <a:chExt cx="2148796" cy="543166"/>
          </a:xfrm>
        </p:grpSpPr>
        <p:sp>
          <p:nvSpPr>
            <p:cNvPr id="21" name="Konuşma Balonu: Dikdörtgen 20">
              <a:extLst>
                <a:ext uri="{FF2B5EF4-FFF2-40B4-BE49-F238E27FC236}">
                  <a16:creationId xmlns:a16="http://schemas.microsoft.com/office/drawing/2014/main" id="{91045D28-2F2E-85C1-FACD-A5F607CAB049}"/>
                </a:ext>
              </a:extLst>
            </p:cNvPr>
            <p:cNvSpPr/>
            <p:nvPr/>
          </p:nvSpPr>
          <p:spPr>
            <a:xfrm>
              <a:off x="7347332" y="3889744"/>
              <a:ext cx="1597744" cy="543166"/>
            </a:xfrm>
            <a:prstGeom prst="wedgeRectCallout">
              <a:avLst>
                <a:gd name="adj1" fmla="val 105034"/>
                <a:gd name="adj2" fmla="val 84605"/>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TextBox 6">
              <a:extLst>
                <a:ext uri="{FF2B5EF4-FFF2-40B4-BE49-F238E27FC236}">
                  <a16:creationId xmlns:a16="http://schemas.microsoft.com/office/drawing/2014/main" id="{7BF6D69B-F9FD-3BC6-2682-6E3566D50408}"/>
                </a:ext>
              </a:extLst>
            </p:cNvPr>
            <p:cNvSpPr txBox="1"/>
            <p:nvPr/>
          </p:nvSpPr>
          <p:spPr>
            <a:xfrm>
              <a:off x="7071806" y="3945883"/>
              <a:ext cx="2148796" cy="430887"/>
            </a:xfrm>
            <a:prstGeom prst="rect">
              <a:avLst/>
            </a:prstGeom>
            <a:noFill/>
          </p:spPr>
          <p:txBody>
            <a:bodyPr wrap="square" rtlCol="0">
              <a:spAutoFit/>
            </a:bodyPr>
            <a:lstStyle/>
            <a:p>
              <a:pPr algn="ctr"/>
              <a:r>
                <a:rPr lang="tr-TR" sz="2200" dirty="0">
                  <a:solidFill>
                    <a:schemeClr val="bg1"/>
                  </a:solidFill>
                  <a:latin typeface="+mj-lt"/>
                </a:rPr>
                <a:t>Işıkları aç.</a:t>
              </a:r>
              <a:endParaRPr lang="en-US" sz="2200" dirty="0">
                <a:solidFill>
                  <a:schemeClr val="bg1"/>
                </a:solidFill>
                <a:latin typeface="+mj-lt"/>
              </a:endParaRPr>
            </a:p>
          </p:txBody>
        </p:sp>
      </p:grpSp>
      <p:pic>
        <p:nvPicPr>
          <p:cNvPr id="20" name="Resim 19">
            <a:extLst>
              <a:ext uri="{FF2B5EF4-FFF2-40B4-BE49-F238E27FC236}">
                <a16:creationId xmlns:a16="http://schemas.microsoft.com/office/drawing/2014/main" id="{967310CA-0620-9562-C383-71B3567752AD}"/>
              </a:ext>
            </a:extLst>
          </p:cNvPr>
          <p:cNvPicPr>
            <a:picLocks noChangeAspect="1"/>
          </p:cNvPicPr>
          <p:nvPr/>
        </p:nvPicPr>
        <p:blipFill rotWithShape="1">
          <a:blip r:embed="rId9">
            <a:alphaModFix amt="28000"/>
            <a:extLst>
              <a:ext uri="{28A0092B-C50C-407E-A947-70E740481C1C}">
                <a14:useLocalDpi xmlns:a14="http://schemas.microsoft.com/office/drawing/2010/main" val="0"/>
              </a:ext>
            </a:extLst>
          </a:blip>
          <a:srcRect t="1537"/>
          <a:stretch/>
        </p:blipFill>
        <p:spPr>
          <a:xfrm>
            <a:off x="-1786381" y="2745672"/>
            <a:ext cx="5429180" cy="4846368"/>
          </a:xfrm>
          <a:prstGeom prst="rect">
            <a:avLst/>
          </a:prstGeom>
          <a:effectLst>
            <a:glow rad="1905000">
              <a:srgbClr val="FFDD00">
                <a:alpha val="6000"/>
              </a:srgbClr>
            </a:glow>
          </a:effectLst>
        </p:spPr>
      </p:pic>
      <p:sp>
        <p:nvSpPr>
          <p:cNvPr id="2" name="TextBox 7">
            <a:extLst>
              <a:ext uri="{FF2B5EF4-FFF2-40B4-BE49-F238E27FC236}">
                <a16:creationId xmlns:a16="http://schemas.microsoft.com/office/drawing/2014/main" id="{1C79AF8C-8B4F-0432-FC7D-DBB14AA4A1BC}"/>
              </a:ext>
            </a:extLst>
          </p:cNvPr>
          <p:cNvSpPr txBox="1"/>
          <p:nvPr/>
        </p:nvSpPr>
        <p:spPr>
          <a:xfrm>
            <a:off x="10628752" y="3983651"/>
            <a:ext cx="1450010" cy="400110"/>
          </a:xfrm>
          <a:prstGeom prst="rect">
            <a:avLst/>
          </a:prstGeom>
          <a:noFill/>
        </p:spPr>
        <p:txBody>
          <a:bodyPr wrap="square" rtlCol="0">
            <a:spAutoFit/>
          </a:bodyPr>
          <a:lstStyle/>
          <a:p>
            <a:pPr algn="ctr"/>
            <a:r>
              <a:rPr lang="tr-TR" sz="2000" b="1" dirty="0">
                <a:solidFill>
                  <a:schemeClr val="bg1"/>
                </a:solidFill>
                <a:latin typeface="+mj-lt"/>
              </a:rPr>
              <a:t>HUB</a:t>
            </a:r>
            <a:endParaRPr lang="en-US" sz="2000" b="1" dirty="0">
              <a:solidFill>
                <a:schemeClr val="bg1"/>
              </a:solidFill>
              <a:latin typeface="+mj-lt"/>
            </a:endParaRPr>
          </a:p>
        </p:txBody>
      </p:sp>
    </p:spTree>
    <p:extLst>
      <p:ext uri="{BB962C8B-B14F-4D97-AF65-F5344CB8AC3E}">
        <p14:creationId xmlns:p14="http://schemas.microsoft.com/office/powerpoint/2010/main" val="17023949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par>
                          <p:cTn id="17" fill="hold">
                            <p:stCondLst>
                              <p:cond delay="1000"/>
                            </p:stCondLst>
                            <p:childTnLst>
                              <p:par>
                                <p:cTn id="18" presetID="26" presetClass="emph" presetSubtype="0" fill="hold" nodeType="afterEffect">
                                  <p:stCondLst>
                                    <p:cond delay="0"/>
                                  </p:stCondLst>
                                  <p:childTnLst>
                                    <p:animEffect transition="out" filter="fade">
                                      <p:cBhvr>
                                        <p:cTn id="19" dur="500" tmFilter="0, 0; .2, .5; .8, .5; 1, 0"/>
                                        <p:tgtEl>
                                          <p:spTgt spid="1026"/>
                                        </p:tgtEl>
                                      </p:cBhvr>
                                    </p:animEffect>
                                    <p:animScale>
                                      <p:cBhvr>
                                        <p:cTn id="20" dur="250" autoRev="1" fill="hold"/>
                                        <p:tgtEl>
                                          <p:spTgt spid="1026"/>
                                        </p:tgtEl>
                                      </p:cBhvr>
                                      <p:by x="105000" y="105000"/>
                                    </p:animScale>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1500"/>
                            </p:stCondLst>
                            <p:childTnLst>
                              <p:par>
                                <p:cTn id="25" presetID="26" presetClass="emph" presetSubtype="0" fill="hold" nodeType="afterEffect">
                                  <p:stCondLst>
                                    <p:cond delay="0"/>
                                  </p:stCondLst>
                                  <p:childTnLst>
                                    <p:animEffect transition="out" filter="fade">
                                      <p:cBhvr>
                                        <p:cTn id="26" dur="500" tmFilter="0, 0; .2, .5; .8, .5; 1, 0"/>
                                        <p:tgtEl>
                                          <p:spTgt spid="1026"/>
                                        </p:tgtEl>
                                      </p:cBhvr>
                                    </p:animEffect>
                                    <p:animScale>
                                      <p:cBhvr>
                                        <p:cTn id="27" dur="250" autoRev="1" fill="hold"/>
                                        <p:tgtEl>
                                          <p:spTgt spid="1026"/>
                                        </p:tgtEl>
                                      </p:cBhvr>
                                      <p:by x="105000" y="105000"/>
                                    </p:animScale>
                                  </p:childTnLst>
                                </p:cTn>
                              </p:par>
                            </p:childTnLst>
                          </p:cTn>
                        </p:par>
                        <p:par>
                          <p:cTn id="28" fill="hold">
                            <p:stCondLst>
                              <p:cond delay="2000"/>
                            </p:stCondLst>
                            <p:childTnLst>
                              <p:par>
                                <p:cTn id="29" presetID="10" presetClass="exit" presetSubtype="0" fill="hold" nodeType="afterEffect">
                                  <p:stCondLst>
                                    <p:cond delay="0"/>
                                  </p:stCondLst>
                                  <p:childTnLst>
                                    <p:animEffect transition="out" filter="fade">
                                      <p:cBhvr>
                                        <p:cTn id="30" dur="500"/>
                                        <p:tgtEl>
                                          <p:spTgt spid="1026"/>
                                        </p:tgtEl>
                                      </p:cBhvr>
                                    </p:animEffect>
                                    <p:set>
                                      <p:cBhvr>
                                        <p:cTn id="31"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31351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B7109F7-EC66-858B-E778-444ABC32A6FC}"/>
              </a:ext>
            </a:extLst>
          </p:cNvPr>
          <p:cNvPicPr>
            <a:picLocks noChangeAspect="1"/>
          </p:cNvPicPr>
          <p:nvPr/>
        </p:nvPicPr>
        <p:blipFill>
          <a:blip r:embed="rId2"/>
          <a:stretch>
            <a:fillRect/>
          </a:stretch>
        </p:blipFill>
        <p:spPr>
          <a:xfrm>
            <a:off x="211757" y="2329313"/>
            <a:ext cx="6522936" cy="4111575"/>
          </a:xfrm>
          <a:prstGeom prst="rect">
            <a:avLst/>
          </a:prstGeom>
        </p:spPr>
      </p:pic>
      <p:pic>
        <p:nvPicPr>
          <p:cNvPr id="5" name="Resim 4" descr="metin, ekran görüntüsü, multimedya, elektronik cihaz içeren bir resim&#10;&#10;Açıklama otomatik olarak oluşturuldu">
            <a:extLst>
              <a:ext uri="{FF2B5EF4-FFF2-40B4-BE49-F238E27FC236}">
                <a16:creationId xmlns:a16="http://schemas.microsoft.com/office/drawing/2014/main" id="{DB1CA496-707E-040D-6F78-8A3F41D8D21B}"/>
              </a:ext>
            </a:extLst>
          </p:cNvPr>
          <p:cNvPicPr>
            <a:picLocks noChangeAspect="1"/>
          </p:cNvPicPr>
          <p:nvPr/>
        </p:nvPicPr>
        <p:blipFill rotWithShape="1">
          <a:blip r:embed="rId3">
            <a:extLst>
              <a:ext uri="{28A0092B-C50C-407E-A947-70E740481C1C}">
                <a14:useLocalDpi xmlns:a14="http://schemas.microsoft.com/office/drawing/2010/main" val="0"/>
              </a:ext>
            </a:extLst>
          </a:blip>
          <a:srcRect r="24678"/>
          <a:stretch/>
        </p:blipFill>
        <p:spPr>
          <a:xfrm>
            <a:off x="6894168" y="2329312"/>
            <a:ext cx="5002658" cy="4111575"/>
          </a:xfrm>
          <a:prstGeom prst="rect">
            <a:avLst/>
          </a:prstGeom>
        </p:spPr>
      </p:pic>
      <p:sp>
        <p:nvSpPr>
          <p:cNvPr id="6" name="TextBox 7">
            <a:extLst>
              <a:ext uri="{FF2B5EF4-FFF2-40B4-BE49-F238E27FC236}">
                <a16:creationId xmlns:a16="http://schemas.microsoft.com/office/drawing/2014/main" id="{B28121C0-C6B3-D30B-DF6F-0E47AC860D04}"/>
              </a:ext>
            </a:extLst>
          </p:cNvPr>
          <p:cNvSpPr txBox="1"/>
          <p:nvPr/>
        </p:nvSpPr>
        <p:spPr>
          <a:xfrm>
            <a:off x="2250740" y="732313"/>
            <a:ext cx="7690520" cy="830997"/>
          </a:xfrm>
          <a:prstGeom prst="rect">
            <a:avLst/>
          </a:prstGeom>
          <a:noFill/>
        </p:spPr>
        <p:txBody>
          <a:bodyPr wrap="square" rtlCol="0">
            <a:spAutoFit/>
          </a:bodyPr>
          <a:lstStyle/>
          <a:p>
            <a:pPr algn="ctr"/>
            <a:r>
              <a:rPr lang="tr-TR" sz="4800" b="1" dirty="0">
                <a:solidFill>
                  <a:schemeClr val="bg1"/>
                </a:solidFill>
                <a:latin typeface="+mj-lt"/>
              </a:rPr>
              <a:t>Batarya Kartı İçin YAML örneği</a:t>
            </a:r>
            <a:endParaRPr lang="en-US" sz="4800" b="1" dirty="0">
              <a:solidFill>
                <a:schemeClr val="bg1"/>
              </a:solidFill>
              <a:latin typeface="+mj-lt"/>
            </a:endParaRPr>
          </a:p>
        </p:txBody>
      </p:sp>
    </p:spTree>
    <p:extLst>
      <p:ext uri="{BB962C8B-B14F-4D97-AF65-F5344CB8AC3E}">
        <p14:creationId xmlns:p14="http://schemas.microsoft.com/office/powerpoint/2010/main" val="3079258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B7109F7-EC66-858B-E778-444ABC32A6FC}"/>
              </a:ext>
            </a:extLst>
          </p:cNvPr>
          <p:cNvPicPr>
            <a:picLocks noChangeAspect="1"/>
          </p:cNvPicPr>
          <p:nvPr/>
        </p:nvPicPr>
        <p:blipFill>
          <a:blip r:embed="rId2"/>
          <a:stretch>
            <a:fillRect/>
          </a:stretch>
        </p:blipFill>
        <p:spPr>
          <a:xfrm>
            <a:off x="211757" y="2329313"/>
            <a:ext cx="6522936" cy="4111575"/>
          </a:xfrm>
          <a:prstGeom prst="rect">
            <a:avLst/>
          </a:prstGeom>
        </p:spPr>
      </p:pic>
      <p:pic>
        <p:nvPicPr>
          <p:cNvPr id="5" name="Resim 4" descr="metin, ekran görüntüsü, multimedya, elektronik cihaz içeren bir resim&#10;&#10;Açıklama otomatik olarak oluşturuldu">
            <a:extLst>
              <a:ext uri="{FF2B5EF4-FFF2-40B4-BE49-F238E27FC236}">
                <a16:creationId xmlns:a16="http://schemas.microsoft.com/office/drawing/2014/main" id="{DB1CA496-707E-040D-6F78-8A3F41D8D21B}"/>
              </a:ext>
            </a:extLst>
          </p:cNvPr>
          <p:cNvPicPr>
            <a:picLocks noChangeAspect="1"/>
          </p:cNvPicPr>
          <p:nvPr/>
        </p:nvPicPr>
        <p:blipFill rotWithShape="1">
          <a:blip r:embed="rId3">
            <a:extLst>
              <a:ext uri="{28A0092B-C50C-407E-A947-70E740481C1C}">
                <a14:useLocalDpi xmlns:a14="http://schemas.microsoft.com/office/drawing/2010/main" val="0"/>
              </a:ext>
            </a:extLst>
          </a:blip>
          <a:srcRect r="24678"/>
          <a:stretch/>
        </p:blipFill>
        <p:spPr>
          <a:xfrm>
            <a:off x="6894168" y="2329312"/>
            <a:ext cx="5002658" cy="4111575"/>
          </a:xfrm>
          <a:prstGeom prst="rect">
            <a:avLst/>
          </a:prstGeom>
        </p:spPr>
      </p:pic>
      <p:sp>
        <p:nvSpPr>
          <p:cNvPr id="6" name="TextBox 7">
            <a:extLst>
              <a:ext uri="{FF2B5EF4-FFF2-40B4-BE49-F238E27FC236}">
                <a16:creationId xmlns:a16="http://schemas.microsoft.com/office/drawing/2014/main" id="{B28121C0-C6B3-D30B-DF6F-0E47AC860D04}"/>
              </a:ext>
            </a:extLst>
          </p:cNvPr>
          <p:cNvSpPr txBox="1"/>
          <p:nvPr/>
        </p:nvSpPr>
        <p:spPr>
          <a:xfrm>
            <a:off x="2250740" y="732313"/>
            <a:ext cx="7690520" cy="830997"/>
          </a:xfrm>
          <a:prstGeom prst="rect">
            <a:avLst/>
          </a:prstGeom>
          <a:noFill/>
        </p:spPr>
        <p:txBody>
          <a:bodyPr wrap="square" rtlCol="0">
            <a:spAutoFit/>
          </a:bodyPr>
          <a:lstStyle/>
          <a:p>
            <a:pPr algn="ctr"/>
            <a:r>
              <a:rPr lang="tr-TR" sz="4800" b="1" dirty="0">
                <a:solidFill>
                  <a:schemeClr val="bg1"/>
                </a:solidFill>
                <a:latin typeface="+mj-lt"/>
              </a:rPr>
              <a:t>Batarya Kartı İçin YAML örneği</a:t>
            </a:r>
            <a:endParaRPr lang="en-US" sz="4800" b="1" dirty="0">
              <a:solidFill>
                <a:schemeClr val="bg1"/>
              </a:solidFill>
              <a:latin typeface="+mj-lt"/>
            </a:endParaRPr>
          </a:p>
        </p:txBody>
      </p:sp>
    </p:spTree>
    <p:extLst>
      <p:ext uri="{BB962C8B-B14F-4D97-AF65-F5344CB8AC3E}">
        <p14:creationId xmlns:p14="http://schemas.microsoft.com/office/powerpoint/2010/main" val="21149018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with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0-ppt_h/2"/>
                                          </p:val>
                                        </p:tav>
                                      </p:tavLst>
                                    </p:anim>
                                    <p:set>
                                      <p:cBhvr>
                                        <p:cTn id="8" dur="1" fill="hold">
                                          <p:stCondLst>
                                            <p:cond delay="499"/>
                                          </p:stCondLst>
                                        </p:cTn>
                                        <p:tgtEl>
                                          <p:spTgt spid="6"/>
                                        </p:tgtEl>
                                        <p:attrNameLst>
                                          <p:attrName>style.visibility</p:attrName>
                                        </p:attrNameLst>
                                      </p:cBhvr>
                                      <p:to>
                                        <p:strVal val="hidden"/>
                                      </p:to>
                                    </p:set>
                                  </p:childTnLst>
                                </p:cTn>
                              </p:par>
                              <p:par>
                                <p:cTn id="9" presetID="2" presetClass="exit" presetSubtype="8" fill="hold"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0-ppt_w/2"/>
                                          </p:val>
                                        </p:tav>
                                      </p:tavLst>
                                    </p:anim>
                                    <p:anim calcmode="lin" valueType="num">
                                      <p:cBhvr additive="base">
                                        <p:cTn id="11" dur="500"/>
                                        <p:tgtEl>
                                          <p:spTgt spid="3"/>
                                        </p:tgtEl>
                                        <p:attrNameLst>
                                          <p:attrName>ppt_y</p:attrName>
                                        </p:attrNameLst>
                                      </p:cBhvr>
                                      <p:tavLst>
                                        <p:tav tm="0">
                                          <p:val>
                                            <p:strVal val="ppt_y"/>
                                          </p:val>
                                        </p:tav>
                                        <p:tav tm="100000">
                                          <p:val>
                                            <p:strVal val="ppt_y"/>
                                          </p:val>
                                        </p:tav>
                                      </p:tavLst>
                                    </p:anim>
                                    <p:set>
                                      <p:cBhvr>
                                        <p:cTn id="12" dur="1" fill="hold">
                                          <p:stCondLst>
                                            <p:cond delay="499"/>
                                          </p:stCondLst>
                                        </p:cTn>
                                        <p:tgtEl>
                                          <p:spTgt spid="3"/>
                                        </p:tgtEl>
                                        <p:attrNameLst>
                                          <p:attrName>style.visibility</p:attrName>
                                        </p:attrNameLst>
                                      </p:cBhvr>
                                      <p:to>
                                        <p:strVal val="hidden"/>
                                      </p:to>
                                    </p:set>
                                  </p:childTnLst>
                                </p:cTn>
                              </p:par>
                              <p:par>
                                <p:cTn id="13" presetID="2" presetClass="exit" presetSubtype="2" fill="hold" nodeType="withEffect">
                                  <p:stCondLst>
                                    <p:cond delay="0"/>
                                  </p:stCondLst>
                                  <p:childTnLst>
                                    <p:anim calcmode="lin" valueType="num">
                                      <p:cBhvr additive="base">
                                        <p:cTn id="14" dur="500"/>
                                        <p:tgtEl>
                                          <p:spTgt spid="5"/>
                                        </p:tgtEl>
                                        <p:attrNameLst>
                                          <p:attrName>ppt_x</p:attrName>
                                        </p:attrNameLst>
                                      </p:cBhvr>
                                      <p:tavLst>
                                        <p:tav tm="0">
                                          <p:val>
                                            <p:strVal val="ppt_x"/>
                                          </p:val>
                                        </p:tav>
                                        <p:tav tm="100000">
                                          <p:val>
                                            <p:strVal val="1+ppt_w/2"/>
                                          </p:val>
                                        </p:tav>
                                      </p:tavLst>
                                    </p:anim>
                                    <p:anim calcmode="lin" valueType="num">
                                      <p:cBhvr additive="base">
                                        <p:cTn id="15" dur="500"/>
                                        <p:tgtEl>
                                          <p:spTgt spid="5"/>
                                        </p:tgtEl>
                                        <p:attrNameLst>
                                          <p:attrName>ppt_y</p:attrName>
                                        </p:attrNameLst>
                                      </p:cBhvr>
                                      <p:tavLst>
                                        <p:tav tm="0">
                                          <p:val>
                                            <p:strVal val="ppt_y"/>
                                          </p:val>
                                        </p:tav>
                                        <p:tav tm="100000">
                                          <p:val>
                                            <p:strVal val="ppt_y"/>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F65AA73-D365-6323-61E5-898906F09E9D}"/>
              </a:ext>
            </a:extLst>
          </p:cNvPr>
          <p:cNvPicPr>
            <a:picLocks noChangeAspect="1"/>
          </p:cNvPicPr>
          <p:nvPr/>
        </p:nvPicPr>
        <p:blipFill>
          <a:blip r:embed="rId2"/>
          <a:stretch>
            <a:fillRect/>
          </a:stretch>
        </p:blipFill>
        <p:spPr>
          <a:xfrm>
            <a:off x="0" y="0"/>
            <a:ext cx="7503059" cy="6858000"/>
          </a:xfrm>
          <a:prstGeom prst="rect">
            <a:avLst/>
          </a:prstGeom>
        </p:spPr>
      </p:pic>
      <p:sp>
        <p:nvSpPr>
          <p:cNvPr id="5" name="TextBox 7">
            <a:extLst>
              <a:ext uri="{FF2B5EF4-FFF2-40B4-BE49-F238E27FC236}">
                <a16:creationId xmlns:a16="http://schemas.microsoft.com/office/drawing/2014/main" id="{90BCAABF-29F1-0FF3-96BF-7DA8CA447224}"/>
              </a:ext>
            </a:extLst>
          </p:cNvPr>
          <p:cNvSpPr txBox="1"/>
          <p:nvPr/>
        </p:nvSpPr>
        <p:spPr>
          <a:xfrm>
            <a:off x="8013697" y="2644170"/>
            <a:ext cx="3647871" cy="1569660"/>
          </a:xfrm>
          <a:prstGeom prst="rect">
            <a:avLst/>
          </a:prstGeom>
          <a:noFill/>
        </p:spPr>
        <p:txBody>
          <a:bodyPr wrap="square" rtlCol="0">
            <a:spAutoFit/>
          </a:bodyPr>
          <a:lstStyle/>
          <a:p>
            <a:pPr algn="ctr"/>
            <a:r>
              <a:rPr lang="tr-TR" sz="4800" b="1" dirty="0">
                <a:solidFill>
                  <a:schemeClr val="bg1"/>
                </a:solidFill>
                <a:latin typeface="+mj-lt"/>
              </a:rPr>
              <a:t>Database için</a:t>
            </a:r>
          </a:p>
          <a:p>
            <a:pPr algn="ctr"/>
            <a:r>
              <a:rPr lang="tr-TR" sz="4800" b="1" dirty="0" err="1">
                <a:solidFill>
                  <a:schemeClr val="bg1"/>
                </a:solidFill>
                <a:latin typeface="+mj-lt"/>
              </a:rPr>
              <a:t>SQlite</a:t>
            </a:r>
            <a:r>
              <a:rPr lang="tr-TR" sz="4800" b="1" dirty="0">
                <a:solidFill>
                  <a:schemeClr val="bg1"/>
                </a:solidFill>
                <a:latin typeface="+mj-lt"/>
              </a:rPr>
              <a:t> Örneği</a:t>
            </a:r>
            <a:endParaRPr lang="en-US" sz="4800" b="1" dirty="0">
              <a:solidFill>
                <a:schemeClr val="bg1"/>
              </a:solidFill>
              <a:latin typeface="+mj-lt"/>
            </a:endParaRPr>
          </a:p>
        </p:txBody>
      </p:sp>
    </p:spTree>
    <p:extLst>
      <p:ext uri="{BB962C8B-B14F-4D97-AF65-F5344CB8AC3E}">
        <p14:creationId xmlns:p14="http://schemas.microsoft.com/office/powerpoint/2010/main" val="251386852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F65AA73-D365-6323-61E5-898906F09E9D}"/>
              </a:ext>
            </a:extLst>
          </p:cNvPr>
          <p:cNvPicPr>
            <a:picLocks noChangeAspect="1"/>
          </p:cNvPicPr>
          <p:nvPr/>
        </p:nvPicPr>
        <p:blipFill>
          <a:blip r:embed="rId2"/>
          <a:stretch>
            <a:fillRect/>
          </a:stretch>
        </p:blipFill>
        <p:spPr>
          <a:xfrm>
            <a:off x="0" y="0"/>
            <a:ext cx="7503059" cy="6858000"/>
          </a:xfrm>
          <a:prstGeom prst="rect">
            <a:avLst/>
          </a:prstGeom>
        </p:spPr>
      </p:pic>
      <p:sp>
        <p:nvSpPr>
          <p:cNvPr id="4" name="TextBox 7">
            <a:extLst>
              <a:ext uri="{FF2B5EF4-FFF2-40B4-BE49-F238E27FC236}">
                <a16:creationId xmlns:a16="http://schemas.microsoft.com/office/drawing/2014/main" id="{5EE1051B-A523-6812-14CE-2C29D0D7144C}"/>
              </a:ext>
            </a:extLst>
          </p:cNvPr>
          <p:cNvSpPr txBox="1"/>
          <p:nvPr/>
        </p:nvSpPr>
        <p:spPr>
          <a:xfrm>
            <a:off x="8013697" y="2644170"/>
            <a:ext cx="3647871" cy="1569660"/>
          </a:xfrm>
          <a:prstGeom prst="rect">
            <a:avLst/>
          </a:prstGeom>
          <a:noFill/>
        </p:spPr>
        <p:txBody>
          <a:bodyPr wrap="square" rtlCol="0">
            <a:spAutoFit/>
          </a:bodyPr>
          <a:lstStyle/>
          <a:p>
            <a:pPr algn="ctr"/>
            <a:r>
              <a:rPr lang="tr-TR" sz="4800" b="1" dirty="0">
                <a:solidFill>
                  <a:schemeClr val="bg1"/>
                </a:solidFill>
                <a:latin typeface="+mj-lt"/>
              </a:rPr>
              <a:t>Database için</a:t>
            </a:r>
          </a:p>
          <a:p>
            <a:pPr algn="ctr"/>
            <a:r>
              <a:rPr lang="tr-TR" sz="4800" b="1" dirty="0" err="1">
                <a:solidFill>
                  <a:schemeClr val="bg1"/>
                </a:solidFill>
                <a:latin typeface="+mj-lt"/>
              </a:rPr>
              <a:t>SQlite</a:t>
            </a:r>
            <a:r>
              <a:rPr lang="tr-TR" sz="4800" b="1" dirty="0">
                <a:solidFill>
                  <a:schemeClr val="bg1"/>
                </a:solidFill>
                <a:latin typeface="+mj-lt"/>
              </a:rPr>
              <a:t> Örneği</a:t>
            </a:r>
            <a:endParaRPr lang="en-US" sz="4800" b="1" dirty="0">
              <a:solidFill>
                <a:schemeClr val="bg1"/>
              </a:solidFill>
              <a:latin typeface="+mj-lt"/>
            </a:endParaRPr>
          </a:p>
        </p:txBody>
      </p:sp>
    </p:spTree>
    <p:extLst>
      <p:ext uri="{BB962C8B-B14F-4D97-AF65-F5344CB8AC3E}">
        <p14:creationId xmlns:p14="http://schemas.microsoft.com/office/powerpoint/2010/main" val="122621410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nodeType="with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0-ppt_w/2"/>
                                          </p:val>
                                        </p:tav>
                                      </p:tavLst>
                                    </p:anim>
                                    <p:anim calcmode="lin" valueType="num">
                                      <p:cBhvr additive="base">
                                        <p:cTn id="7" dur="500"/>
                                        <p:tgtEl>
                                          <p:spTgt spid="3"/>
                                        </p:tgtEl>
                                        <p:attrNameLst>
                                          <p:attrName>ppt_y</p:attrName>
                                        </p:attrNameLst>
                                      </p:cBhvr>
                                      <p:tavLst>
                                        <p:tav tm="0">
                                          <p:val>
                                            <p:strVal val="ppt_y"/>
                                          </p:val>
                                        </p:tav>
                                        <p:tav tm="100000">
                                          <p:val>
                                            <p:strVal val="ppt_y"/>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xit" presetSubtype="2" fill="hold" grpId="0" nodeType="withEffect">
                                  <p:stCondLst>
                                    <p:cond delay="0"/>
                                  </p:stCondLst>
                                  <p:childTnLst>
                                    <p:anim calcmode="lin" valueType="num">
                                      <p:cBhvr additive="base">
                                        <p:cTn id="10" dur="500"/>
                                        <p:tgtEl>
                                          <p:spTgt spid="4"/>
                                        </p:tgtEl>
                                        <p:attrNameLst>
                                          <p:attrName>ppt_x</p:attrName>
                                        </p:attrNameLst>
                                      </p:cBhvr>
                                      <p:tavLst>
                                        <p:tav tm="0">
                                          <p:val>
                                            <p:strVal val="ppt_x"/>
                                          </p:val>
                                        </p:tav>
                                        <p:tav tm="100000">
                                          <p:val>
                                            <p:strVal val="1+ppt_w/2"/>
                                          </p:val>
                                        </p:tav>
                                      </p:tavLst>
                                    </p:anim>
                                    <p:anim calcmode="lin" valueType="num">
                                      <p:cBhvr additive="base">
                                        <p:cTn id="11" dur="500"/>
                                        <p:tgtEl>
                                          <p:spTgt spid="4"/>
                                        </p:tgtEl>
                                        <p:attrNameLst>
                                          <p:attrName>ppt_y</p:attrName>
                                        </p:attrNameLst>
                                      </p:cBhvr>
                                      <p:tavLst>
                                        <p:tav tm="0">
                                          <p:val>
                                            <p:strVal val="ppt_y"/>
                                          </p:val>
                                        </p:tav>
                                        <p:tav tm="100000">
                                          <p:val>
                                            <p:strVal val="ppt_y"/>
                                          </p:val>
                                        </p:tav>
                                      </p:tavLst>
                                    </p:anim>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39CDFA00-D415-BCFE-CE99-14F4EBA4CF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21178" y="0"/>
            <a:ext cx="9170822" cy="6858000"/>
          </a:xfrm>
          <a:prstGeom prst="rect">
            <a:avLst/>
          </a:prstGeom>
        </p:spPr>
      </p:pic>
      <p:sp>
        <p:nvSpPr>
          <p:cNvPr id="5" name="TextBox 7">
            <a:extLst>
              <a:ext uri="{FF2B5EF4-FFF2-40B4-BE49-F238E27FC236}">
                <a16:creationId xmlns:a16="http://schemas.microsoft.com/office/drawing/2014/main" id="{12D14796-A12F-8E5E-7892-2C4567E2BFE9}"/>
              </a:ext>
            </a:extLst>
          </p:cNvPr>
          <p:cNvSpPr txBox="1"/>
          <p:nvPr/>
        </p:nvSpPr>
        <p:spPr>
          <a:xfrm>
            <a:off x="-1549602" y="2644170"/>
            <a:ext cx="6147204" cy="1569660"/>
          </a:xfrm>
          <a:prstGeom prst="rect">
            <a:avLst/>
          </a:prstGeom>
          <a:noFill/>
        </p:spPr>
        <p:txBody>
          <a:bodyPr wrap="square" rtlCol="0">
            <a:spAutoFit/>
          </a:bodyPr>
          <a:lstStyle/>
          <a:p>
            <a:pPr algn="ctr"/>
            <a:r>
              <a:rPr lang="tr-TR" sz="4800" b="1" dirty="0">
                <a:solidFill>
                  <a:schemeClr val="bg1"/>
                </a:solidFill>
                <a:latin typeface="+mj-lt"/>
              </a:rPr>
              <a:t>ARAYÜZ</a:t>
            </a:r>
          </a:p>
          <a:p>
            <a:pPr algn="ctr"/>
            <a:r>
              <a:rPr lang="tr-TR" sz="4800" b="1" dirty="0">
                <a:solidFill>
                  <a:schemeClr val="bg1"/>
                </a:solidFill>
                <a:latin typeface="+mj-lt"/>
              </a:rPr>
              <a:t>ÖRNEĞİ</a:t>
            </a:r>
            <a:endParaRPr lang="en-US" sz="4800" b="1" dirty="0">
              <a:solidFill>
                <a:schemeClr val="bg1"/>
              </a:solidFill>
              <a:latin typeface="+mj-lt"/>
            </a:endParaRPr>
          </a:p>
        </p:txBody>
      </p:sp>
    </p:spTree>
    <p:extLst>
      <p:ext uri="{BB962C8B-B14F-4D97-AF65-F5344CB8AC3E}">
        <p14:creationId xmlns:p14="http://schemas.microsoft.com/office/powerpoint/2010/main" val="3787948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o 1">
            <a:extLst>
              <a:ext uri="{FF2B5EF4-FFF2-40B4-BE49-F238E27FC236}">
                <a16:creationId xmlns:a16="http://schemas.microsoft.com/office/drawing/2014/main" id="{8FCCBD46-F80A-B4C4-B280-2F951D4B10CD}"/>
              </a:ext>
            </a:extLst>
          </p:cNvPr>
          <p:cNvGraphicFramePr>
            <a:graphicFrameLocks noGrp="1"/>
          </p:cNvGraphicFramePr>
          <p:nvPr>
            <p:extLst>
              <p:ext uri="{D42A27DB-BD31-4B8C-83A1-F6EECF244321}">
                <p14:modId xmlns:p14="http://schemas.microsoft.com/office/powerpoint/2010/main" val="1392448016"/>
              </p:ext>
            </p:extLst>
          </p:nvPr>
        </p:nvGraphicFramePr>
        <p:xfrm>
          <a:off x="0" y="2492814"/>
          <a:ext cx="12192000" cy="4365186"/>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206478173"/>
                    </a:ext>
                  </a:extLst>
                </a:gridCol>
                <a:gridCol w="2652156">
                  <a:extLst>
                    <a:ext uri="{9D8B030D-6E8A-4147-A177-3AD203B41FA5}">
                      <a16:colId xmlns:a16="http://schemas.microsoft.com/office/drawing/2014/main" val="196497901"/>
                    </a:ext>
                  </a:extLst>
                </a:gridCol>
                <a:gridCol w="2398815">
                  <a:extLst>
                    <a:ext uri="{9D8B030D-6E8A-4147-A177-3AD203B41FA5}">
                      <a16:colId xmlns:a16="http://schemas.microsoft.com/office/drawing/2014/main" val="154526974"/>
                    </a:ext>
                  </a:extLst>
                </a:gridCol>
                <a:gridCol w="4093029">
                  <a:extLst>
                    <a:ext uri="{9D8B030D-6E8A-4147-A177-3AD203B41FA5}">
                      <a16:colId xmlns:a16="http://schemas.microsoft.com/office/drawing/2014/main" val="3212517585"/>
                    </a:ext>
                  </a:extLst>
                </a:gridCol>
              </a:tblGrid>
              <a:tr h="763942">
                <a:tc>
                  <a:txBody>
                    <a:bodyPr/>
                    <a:lstStyle/>
                    <a:p>
                      <a:pPr algn="ctr"/>
                      <a:r>
                        <a:rPr lang="tr-TR" dirty="0"/>
                        <a:t>Risk</a:t>
                      </a:r>
                    </a:p>
                  </a:txBody>
                  <a:tcPr anchor="ctr"/>
                </a:tc>
                <a:tc>
                  <a:txBody>
                    <a:bodyPr/>
                    <a:lstStyle/>
                    <a:p>
                      <a:pPr algn="ctr"/>
                      <a:r>
                        <a:rPr lang="tr-TR" dirty="0"/>
                        <a:t>Olasılık</a:t>
                      </a:r>
                    </a:p>
                  </a:txBody>
                  <a:tcPr anchor="ctr"/>
                </a:tc>
                <a:tc>
                  <a:txBody>
                    <a:bodyPr/>
                    <a:lstStyle/>
                    <a:p>
                      <a:pPr algn="ctr"/>
                      <a:r>
                        <a:rPr lang="tr-TR" dirty="0"/>
                        <a:t>Etki</a:t>
                      </a:r>
                    </a:p>
                  </a:txBody>
                  <a:tcPr anchor="ctr"/>
                </a:tc>
                <a:tc>
                  <a:txBody>
                    <a:bodyPr/>
                    <a:lstStyle/>
                    <a:p>
                      <a:pPr algn="ctr"/>
                      <a:r>
                        <a:rPr lang="tr-TR" dirty="0"/>
                        <a:t>Risk Azaltma Planı</a:t>
                      </a:r>
                    </a:p>
                  </a:txBody>
                  <a:tcPr anchor="ctr"/>
                </a:tc>
                <a:extLst>
                  <a:ext uri="{0D108BD9-81ED-4DB2-BD59-A6C34878D82A}">
                    <a16:rowId xmlns:a16="http://schemas.microsoft.com/office/drawing/2014/main" val="145575517"/>
                  </a:ext>
                </a:extLst>
              </a:tr>
              <a:tr h="763942">
                <a:tc>
                  <a:txBody>
                    <a:bodyPr/>
                    <a:lstStyle/>
                    <a:p>
                      <a:pPr algn="ctr"/>
                      <a:r>
                        <a:rPr lang="tr-TR" dirty="0"/>
                        <a:t>Entegrasyon Eksikliği veya Uyumsuzluk</a:t>
                      </a:r>
                    </a:p>
                  </a:txBody>
                  <a:tcPr anchor="ctr"/>
                </a:tc>
                <a:tc>
                  <a:txBody>
                    <a:bodyPr/>
                    <a:lstStyle/>
                    <a:p>
                      <a:pPr algn="ctr"/>
                      <a:r>
                        <a:rPr lang="tr-TR" dirty="0"/>
                        <a:t>Yüksek</a:t>
                      </a:r>
                    </a:p>
                  </a:txBody>
                  <a:tcPr anchor="ctr"/>
                </a:tc>
                <a:tc>
                  <a:txBody>
                    <a:bodyPr/>
                    <a:lstStyle/>
                    <a:p>
                      <a:pPr algn="ctr"/>
                      <a:r>
                        <a:rPr lang="tr-TR" dirty="0"/>
                        <a:t>Orta</a:t>
                      </a:r>
                    </a:p>
                  </a:txBody>
                  <a:tcPr anchor="ctr"/>
                </a:tc>
                <a:tc>
                  <a:txBody>
                    <a:bodyPr/>
                    <a:lstStyle/>
                    <a:p>
                      <a:pPr algn="just"/>
                      <a:r>
                        <a:rPr lang="tr-TR" dirty="0"/>
                        <a:t>Sürekli sistem güncellemeleri ve tam entegrasyon için iş ortaklıkları kurulacak.</a:t>
                      </a:r>
                    </a:p>
                  </a:txBody>
                  <a:tcPr anchor="ctr"/>
                </a:tc>
                <a:extLst>
                  <a:ext uri="{0D108BD9-81ED-4DB2-BD59-A6C34878D82A}">
                    <a16:rowId xmlns:a16="http://schemas.microsoft.com/office/drawing/2014/main" val="1406042803"/>
                  </a:ext>
                </a:extLst>
              </a:tr>
              <a:tr h="763942">
                <a:tc>
                  <a:txBody>
                    <a:bodyPr/>
                    <a:lstStyle/>
                    <a:p>
                      <a:pPr algn="ctr"/>
                      <a:r>
                        <a:rPr lang="tr-TR" dirty="0"/>
                        <a:t>Sistem Güncellemeleri ile Geriye Dönük Uyumsuzluk</a:t>
                      </a:r>
                    </a:p>
                  </a:txBody>
                  <a:tcPr anchor="ctr"/>
                </a:tc>
                <a:tc>
                  <a:txBody>
                    <a:bodyPr/>
                    <a:lstStyle/>
                    <a:p>
                      <a:pPr algn="ctr"/>
                      <a:r>
                        <a:rPr lang="tr-TR" dirty="0"/>
                        <a:t>Düşük</a:t>
                      </a:r>
                    </a:p>
                  </a:txBody>
                  <a:tcPr anchor="ctr"/>
                </a:tc>
                <a:tc>
                  <a:txBody>
                    <a:bodyPr/>
                    <a:lstStyle/>
                    <a:p>
                      <a:pPr algn="ctr"/>
                      <a:r>
                        <a:rPr lang="tr-TR" dirty="0"/>
                        <a:t>Orta</a:t>
                      </a:r>
                    </a:p>
                  </a:txBody>
                  <a:tcPr anchor="ctr"/>
                </a:tc>
                <a:tc>
                  <a:txBody>
                    <a:bodyPr/>
                    <a:lstStyle/>
                    <a:p>
                      <a:pPr algn="just"/>
                      <a:r>
                        <a:rPr lang="tr-TR" dirty="0"/>
                        <a:t>Sistem için daha kapsayıcı dinamik tasarım oluşturulacak.</a:t>
                      </a:r>
                    </a:p>
                  </a:txBody>
                  <a:tcPr anchor="ctr"/>
                </a:tc>
                <a:extLst>
                  <a:ext uri="{0D108BD9-81ED-4DB2-BD59-A6C34878D82A}">
                    <a16:rowId xmlns:a16="http://schemas.microsoft.com/office/drawing/2014/main" val="1527759731"/>
                  </a:ext>
                </a:extLst>
              </a:tr>
              <a:tr h="1036680">
                <a:tc>
                  <a:txBody>
                    <a:bodyPr/>
                    <a:lstStyle/>
                    <a:p>
                      <a:pPr algn="ctr"/>
                      <a:r>
                        <a:rPr lang="tr-TR" dirty="0"/>
                        <a:t>Kullanıcılar Arası Yetki Zorbalığı</a:t>
                      </a:r>
                    </a:p>
                  </a:txBody>
                  <a:tcPr anchor="ctr"/>
                </a:tc>
                <a:tc>
                  <a:txBody>
                    <a:bodyPr/>
                    <a:lstStyle/>
                    <a:p>
                      <a:pPr algn="ctr"/>
                      <a:r>
                        <a:rPr lang="tr-TR" dirty="0"/>
                        <a:t>Düşük</a:t>
                      </a:r>
                    </a:p>
                  </a:txBody>
                  <a:tcPr anchor="ctr"/>
                </a:tc>
                <a:tc>
                  <a:txBody>
                    <a:bodyPr/>
                    <a:lstStyle/>
                    <a:p>
                      <a:pPr algn="ctr"/>
                      <a:r>
                        <a:rPr lang="tr-TR" dirty="0"/>
                        <a:t>Yüksek</a:t>
                      </a:r>
                    </a:p>
                  </a:txBody>
                  <a:tcPr anchor="ctr"/>
                </a:tc>
                <a:tc>
                  <a:txBody>
                    <a:bodyPr/>
                    <a:lstStyle/>
                    <a:p>
                      <a:pPr algn="just"/>
                      <a:r>
                        <a:rPr lang="tr-TR" dirty="0"/>
                        <a:t>Sistemdeki her cihaz sadece yetkisi olan kişi tarafından </a:t>
                      </a:r>
                      <a:r>
                        <a:rPr lang="tr-TR" dirty="0" err="1"/>
                        <a:t>çalışabilcek</a:t>
                      </a:r>
                      <a:r>
                        <a:rPr lang="tr-TR" dirty="0"/>
                        <a:t> şekilde tasarlanacak.</a:t>
                      </a:r>
                    </a:p>
                  </a:txBody>
                  <a:tcPr anchor="ctr"/>
                </a:tc>
                <a:extLst>
                  <a:ext uri="{0D108BD9-81ED-4DB2-BD59-A6C34878D82A}">
                    <a16:rowId xmlns:a16="http://schemas.microsoft.com/office/drawing/2014/main" val="951403904"/>
                  </a:ext>
                </a:extLst>
              </a:tr>
              <a:tr h="1036680">
                <a:tc>
                  <a:txBody>
                    <a:bodyPr/>
                    <a:lstStyle/>
                    <a:p>
                      <a:pPr algn="ctr"/>
                      <a:r>
                        <a:rPr lang="tr-TR" dirty="0"/>
                        <a:t>Dışardan Sisteme Sızılması</a:t>
                      </a:r>
                    </a:p>
                  </a:txBody>
                  <a:tcPr anchor="ctr"/>
                </a:tc>
                <a:tc>
                  <a:txBody>
                    <a:bodyPr/>
                    <a:lstStyle/>
                    <a:p>
                      <a:pPr algn="ctr"/>
                      <a:r>
                        <a:rPr lang="tr-TR" dirty="0"/>
                        <a:t>Orta</a:t>
                      </a:r>
                    </a:p>
                  </a:txBody>
                  <a:tcPr anchor="ctr"/>
                </a:tc>
                <a:tc>
                  <a:txBody>
                    <a:bodyPr/>
                    <a:lstStyle/>
                    <a:p>
                      <a:pPr algn="ctr"/>
                      <a:r>
                        <a:rPr lang="tr-TR" dirty="0"/>
                        <a:t>Yüksek</a:t>
                      </a:r>
                    </a:p>
                  </a:txBody>
                  <a:tcPr anchor="ctr"/>
                </a:tc>
                <a:tc>
                  <a:txBody>
                    <a:bodyPr/>
                    <a:lstStyle/>
                    <a:p>
                      <a:pPr algn="just"/>
                      <a:r>
                        <a:rPr lang="tr-TR" dirty="0"/>
                        <a:t>Sistem sadece bluetooth cihazla alınabilen </a:t>
                      </a:r>
                      <a:r>
                        <a:rPr lang="tr-TR" dirty="0" err="1"/>
                        <a:t>keyler</a:t>
                      </a:r>
                      <a:r>
                        <a:rPr lang="tr-TR" dirty="0"/>
                        <a:t> ve admin izni ile kayıt yapan kullanıcıları kabul edecek.</a:t>
                      </a:r>
                    </a:p>
                  </a:txBody>
                  <a:tcPr anchor="ctr"/>
                </a:tc>
                <a:extLst>
                  <a:ext uri="{0D108BD9-81ED-4DB2-BD59-A6C34878D82A}">
                    <a16:rowId xmlns:a16="http://schemas.microsoft.com/office/drawing/2014/main" val="618569870"/>
                  </a:ext>
                </a:extLst>
              </a:tr>
            </a:tbl>
          </a:graphicData>
        </a:graphic>
      </p:graphicFrame>
      <p:sp>
        <p:nvSpPr>
          <p:cNvPr id="3" name="TextBox 7">
            <a:extLst>
              <a:ext uri="{FF2B5EF4-FFF2-40B4-BE49-F238E27FC236}">
                <a16:creationId xmlns:a16="http://schemas.microsoft.com/office/drawing/2014/main" id="{F268A587-E662-2319-52C5-F8E03B333264}"/>
              </a:ext>
            </a:extLst>
          </p:cNvPr>
          <p:cNvSpPr txBox="1"/>
          <p:nvPr/>
        </p:nvSpPr>
        <p:spPr>
          <a:xfrm>
            <a:off x="2754315" y="812782"/>
            <a:ext cx="6683369" cy="830997"/>
          </a:xfrm>
          <a:prstGeom prst="rect">
            <a:avLst/>
          </a:prstGeom>
          <a:noFill/>
        </p:spPr>
        <p:txBody>
          <a:bodyPr wrap="square" rtlCol="0">
            <a:spAutoFit/>
          </a:bodyPr>
          <a:lstStyle/>
          <a:p>
            <a:pPr algn="ctr"/>
            <a:r>
              <a:rPr lang="tr-TR" sz="4800" b="1" dirty="0">
                <a:solidFill>
                  <a:schemeClr val="bg1"/>
                </a:solidFill>
                <a:latin typeface="+mj-lt"/>
              </a:rPr>
              <a:t>RİSK TABLOSU</a:t>
            </a:r>
            <a:endParaRPr lang="en-US" sz="4800" b="1" dirty="0">
              <a:solidFill>
                <a:schemeClr val="bg1"/>
              </a:solidFill>
              <a:latin typeface="+mj-lt"/>
            </a:endParaRPr>
          </a:p>
        </p:txBody>
      </p:sp>
    </p:spTree>
    <p:extLst>
      <p:ext uri="{BB962C8B-B14F-4D97-AF65-F5344CB8AC3E}">
        <p14:creationId xmlns:p14="http://schemas.microsoft.com/office/powerpoint/2010/main" val="276473665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o 1">
            <a:extLst>
              <a:ext uri="{FF2B5EF4-FFF2-40B4-BE49-F238E27FC236}">
                <a16:creationId xmlns:a16="http://schemas.microsoft.com/office/drawing/2014/main" id="{8FCCBD46-F80A-B4C4-B280-2F951D4B10CD}"/>
              </a:ext>
            </a:extLst>
          </p:cNvPr>
          <p:cNvGraphicFramePr>
            <a:graphicFrameLocks noGrp="1"/>
          </p:cNvGraphicFramePr>
          <p:nvPr/>
        </p:nvGraphicFramePr>
        <p:xfrm>
          <a:off x="0" y="2492814"/>
          <a:ext cx="12192000" cy="4365186"/>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206478173"/>
                    </a:ext>
                  </a:extLst>
                </a:gridCol>
                <a:gridCol w="2652156">
                  <a:extLst>
                    <a:ext uri="{9D8B030D-6E8A-4147-A177-3AD203B41FA5}">
                      <a16:colId xmlns:a16="http://schemas.microsoft.com/office/drawing/2014/main" val="196497901"/>
                    </a:ext>
                  </a:extLst>
                </a:gridCol>
                <a:gridCol w="2398815">
                  <a:extLst>
                    <a:ext uri="{9D8B030D-6E8A-4147-A177-3AD203B41FA5}">
                      <a16:colId xmlns:a16="http://schemas.microsoft.com/office/drawing/2014/main" val="154526974"/>
                    </a:ext>
                  </a:extLst>
                </a:gridCol>
                <a:gridCol w="4093029">
                  <a:extLst>
                    <a:ext uri="{9D8B030D-6E8A-4147-A177-3AD203B41FA5}">
                      <a16:colId xmlns:a16="http://schemas.microsoft.com/office/drawing/2014/main" val="3212517585"/>
                    </a:ext>
                  </a:extLst>
                </a:gridCol>
              </a:tblGrid>
              <a:tr h="763942">
                <a:tc>
                  <a:txBody>
                    <a:bodyPr/>
                    <a:lstStyle/>
                    <a:p>
                      <a:pPr algn="ctr"/>
                      <a:r>
                        <a:rPr lang="tr-TR" dirty="0"/>
                        <a:t>Risk</a:t>
                      </a:r>
                    </a:p>
                  </a:txBody>
                  <a:tcPr anchor="ctr"/>
                </a:tc>
                <a:tc>
                  <a:txBody>
                    <a:bodyPr/>
                    <a:lstStyle/>
                    <a:p>
                      <a:pPr algn="ctr"/>
                      <a:r>
                        <a:rPr lang="tr-TR" dirty="0"/>
                        <a:t>Olasılık</a:t>
                      </a:r>
                    </a:p>
                  </a:txBody>
                  <a:tcPr anchor="ctr"/>
                </a:tc>
                <a:tc>
                  <a:txBody>
                    <a:bodyPr/>
                    <a:lstStyle/>
                    <a:p>
                      <a:pPr algn="ctr"/>
                      <a:r>
                        <a:rPr lang="tr-TR" dirty="0"/>
                        <a:t>Etki</a:t>
                      </a:r>
                    </a:p>
                  </a:txBody>
                  <a:tcPr anchor="ctr"/>
                </a:tc>
                <a:tc>
                  <a:txBody>
                    <a:bodyPr/>
                    <a:lstStyle/>
                    <a:p>
                      <a:pPr algn="ctr"/>
                      <a:r>
                        <a:rPr lang="tr-TR" dirty="0"/>
                        <a:t>Risk Azaltma Planı</a:t>
                      </a:r>
                    </a:p>
                  </a:txBody>
                  <a:tcPr anchor="ctr"/>
                </a:tc>
                <a:extLst>
                  <a:ext uri="{0D108BD9-81ED-4DB2-BD59-A6C34878D82A}">
                    <a16:rowId xmlns:a16="http://schemas.microsoft.com/office/drawing/2014/main" val="145575517"/>
                  </a:ext>
                </a:extLst>
              </a:tr>
              <a:tr h="763942">
                <a:tc>
                  <a:txBody>
                    <a:bodyPr/>
                    <a:lstStyle/>
                    <a:p>
                      <a:pPr algn="ctr"/>
                      <a:r>
                        <a:rPr lang="tr-TR" dirty="0"/>
                        <a:t>Entegrasyon Eksikliği veya Uyumsuzluk</a:t>
                      </a:r>
                    </a:p>
                  </a:txBody>
                  <a:tcPr anchor="ctr"/>
                </a:tc>
                <a:tc>
                  <a:txBody>
                    <a:bodyPr/>
                    <a:lstStyle/>
                    <a:p>
                      <a:pPr algn="ctr"/>
                      <a:r>
                        <a:rPr lang="tr-TR" dirty="0"/>
                        <a:t>Yüksek</a:t>
                      </a:r>
                    </a:p>
                  </a:txBody>
                  <a:tcPr anchor="ctr"/>
                </a:tc>
                <a:tc>
                  <a:txBody>
                    <a:bodyPr/>
                    <a:lstStyle/>
                    <a:p>
                      <a:pPr algn="ctr"/>
                      <a:r>
                        <a:rPr lang="tr-TR" dirty="0"/>
                        <a:t>Orta</a:t>
                      </a:r>
                    </a:p>
                  </a:txBody>
                  <a:tcPr anchor="ctr"/>
                </a:tc>
                <a:tc>
                  <a:txBody>
                    <a:bodyPr/>
                    <a:lstStyle/>
                    <a:p>
                      <a:pPr algn="just"/>
                      <a:r>
                        <a:rPr lang="tr-TR" dirty="0"/>
                        <a:t>Sürekli sistem güncellemeleri ve tam entegrasyon için iş ortaklıkları kurulacak.</a:t>
                      </a:r>
                    </a:p>
                  </a:txBody>
                  <a:tcPr anchor="ctr"/>
                </a:tc>
                <a:extLst>
                  <a:ext uri="{0D108BD9-81ED-4DB2-BD59-A6C34878D82A}">
                    <a16:rowId xmlns:a16="http://schemas.microsoft.com/office/drawing/2014/main" val="1406042803"/>
                  </a:ext>
                </a:extLst>
              </a:tr>
              <a:tr h="763942">
                <a:tc>
                  <a:txBody>
                    <a:bodyPr/>
                    <a:lstStyle/>
                    <a:p>
                      <a:pPr algn="ctr"/>
                      <a:r>
                        <a:rPr lang="tr-TR" dirty="0"/>
                        <a:t>Sistem Güncellemeleri ile Geriye Dönük Uyumsuzluk</a:t>
                      </a:r>
                    </a:p>
                  </a:txBody>
                  <a:tcPr anchor="ctr"/>
                </a:tc>
                <a:tc>
                  <a:txBody>
                    <a:bodyPr/>
                    <a:lstStyle/>
                    <a:p>
                      <a:pPr algn="ctr"/>
                      <a:r>
                        <a:rPr lang="tr-TR" dirty="0"/>
                        <a:t>Düşük</a:t>
                      </a:r>
                    </a:p>
                  </a:txBody>
                  <a:tcPr anchor="ctr"/>
                </a:tc>
                <a:tc>
                  <a:txBody>
                    <a:bodyPr/>
                    <a:lstStyle/>
                    <a:p>
                      <a:pPr algn="ctr"/>
                      <a:r>
                        <a:rPr lang="tr-TR" dirty="0"/>
                        <a:t>Orta</a:t>
                      </a:r>
                    </a:p>
                  </a:txBody>
                  <a:tcPr anchor="ctr"/>
                </a:tc>
                <a:tc>
                  <a:txBody>
                    <a:bodyPr/>
                    <a:lstStyle/>
                    <a:p>
                      <a:pPr algn="just"/>
                      <a:r>
                        <a:rPr lang="tr-TR" dirty="0"/>
                        <a:t>Sistem için daha kapsayıcı dinamik tasarım oluşturulacak.</a:t>
                      </a:r>
                    </a:p>
                  </a:txBody>
                  <a:tcPr anchor="ctr"/>
                </a:tc>
                <a:extLst>
                  <a:ext uri="{0D108BD9-81ED-4DB2-BD59-A6C34878D82A}">
                    <a16:rowId xmlns:a16="http://schemas.microsoft.com/office/drawing/2014/main" val="1527759731"/>
                  </a:ext>
                </a:extLst>
              </a:tr>
              <a:tr h="1036680">
                <a:tc>
                  <a:txBody>
                    <a:bodyPr/>
                    <a:lstStyle/>
                    <a:p>
                      <a:pPr algn="ctr"/>
                      <a:r>
                        <a:rPr lang="tr-TR" dirty="0"/>
                        <a:t>Kullanıcılar Arası Yetki Zorbalığı</a:t>
                      </a:r>
                    </a:p>
                  </a:txBody>
                  <a:tcPr anchor="ctr"/>
                </a:tc>
                <a:tc>
                  <a:txBody>
                    <a:bodyPr/>
                    <a:lstStyle/>
                    <a:p>
                      <a:pPr algn="ctr"/>
                      <a:r>
                        <a:rPr lang="tr-TR" dirty="0"/>
                        <a:t>Düşük</a:t>
                      </a:r>
                    </a:p>
                  </a:txBody>
                  <a:tcPr anchor="ctr"/>
                </a:tc>
                <a:tc>
                  <a:txBody>
                    <a:bodyPr/>
                    <a:lstStyle/>
                    <a:p>
                      <a:pPr algn="ctr"/>
                      <a:r>
                        <a:rPr lang="tr-TR" dirty="0"/>
                        <a:t>Yüksek</a:t>
                      </a:r>
                    </a:p>
                  </a:txBody>
                  <a:tcPr anchor="ctr"/>
                </a:tc>
                <a:tc>
                  <a:txBody>
                    <a:bodyPr/>
                    <a:lstStyle/>
                    <a:p>
                      <a:pPr algn="just"/>
                      <a:r>
                        <a:rPr lang="tr-TR" dirty="0"/>
                        <a:t>Sistemdeki her cihaz sadece yetkisi olan kişi tarafından </a:t>
                      </a:r>
                      <a:r>
                        <a:rPr lang="tr-TR" dirty="0" err="1"/>
                        <a:t>çalışabilcek</a:t>
                      </a:r>
                      <a:r>
                        <a:rPr lang="tr-TR" dirty="0"/>
                        <a:t> şekilde tasarlanacak.</a:t>
                      </a:r>
                    </a:p>
                  </a:txBody>
                  <a:tcPr anchor="ctr"/>
                </a:tc>
                <a:extLst>
                  <a:ext uri="{0D108BD9-81ED-4DB2-BD59-A6C34878D82A}">
                    <a16:rowId xmlns:a16="http://schemas.microsoft.com/office/drawing/2014/main" val="951403904"/>
                  </a:ext>
                </a:extLst>
              </a:tr>
              <a:tr h="1036680">
                <a:tc>
                  <a:txBody>
                    <a:bodyPr/>
                    <a:lstStyle/>
                    <a:p>
                      <a:pPr algn="ctr"/>
                      <a:r>
                        <a:rPr lang="tr-TR" dirty="0"/>
                        <a:t>Dışardan Sisteme Sızılması</a:t>
                      </a:r>
                    </a:p>
                  </a:txBody>
                  <a:tcPr anchor="ctr"/>
                </a:tc>
                <a:tc>
                  <a:txBody>
                    <a:bodyPr/>
                    <a:lstStyle/>
                    <a:p>
                      <a:pPr algn="ctr"/>
                      <a:r>
                        <a:rPr lang="tr-TR" dirty="0"/>
                        <a:t>Orta</a:t>
                      </a:r>
                    </a:p>
                  </a:txBody>
                  <a:tcPr anchor="ctr"/>
                </a:tc>
                <a:tc>
                  <a:txBody>
                    <a:bodyPr/>
                    <a:lstStyle/>
                    <a:p>
                      <a:pPr algn="ctr"/>
                      <a:r>
                        <a:rPr lang="tr-TR" dirty="0"/>
                        <a:t>Yüksek</a:t>
                      </a:r>
                    </a:p>
                  </a:txBody>
                  <a:tcPr anchor="ctr"/>
                </a:tc>
                <a:tc>
                  <a:txBody>
                    <a:bodyPr/>
                    <a:lstStyle/>
                    <a:p>
                      <a:pPr algn="just"/>
                      <a:r>
                        <a:rPr lang="tr-TR" dirty="0"/>
                        <a:t>Sistem sadece bluetooth cihazla alınabilen </a:t>
                      </a:r>
                      <a:r>
                        <a:rPr lang="tr-TR" dirty="0" err="1"/>
                        <a:t>keyler</a:t>
                      </a:r>
                      <a:r>
                        <a:rPr lang="tr-TR" dirty="0"/>
                        <a:t> ve admin izni ile kayıt yapan kullanıcıları kabul edecek.</a:t>
                      </a:r>
                    </a:p>
                  </a:txBody>
                  <a:tcPr anchor="ctr"/>
                </a:tc>
                <a:extLst>
                  <a:ext uri="{0D108BD9-81ED-4DB2-BD59-A6C34878D82A}">
                    <a16:rowId xmlns:a16="http://schemas.microsoft.com/office/drawing/2014/main" val="618569870"/>
                  </a:ext>
                </a:extLst>
              </a:tr>
            </a:tbl>
          </a:graphicData>
        </a:graphic>
      </p:graphicFrame>
      <p:sp>
        <p:nvSpPr>
          <p:cNvPr id="3" name="TextBox 7">
            <a:extLst>
              <a:ext uri="{FF2B5EF4-FFF2-40B4-BE49-F238E27FC236}">
                <a16:creationId xmlns:a16="http://schemas.microsoft.com/office/drawing/2014/main" id="{F268A587-E662-2319-52C5-F8E03B333264}"/>
              </a:ext>
            </a:extLst>
          </p:cNvPr>
          <p:cNvSpPr txBox="1"/>
          <p:nvPr/>
        </p:nvSpPr>
        <p:spPr>
          <a:xfrm>
            <a:off x="2754315" y="812782"/>
            <a:ext cx="6683369" cy="830997"/>
          </a:xfrm>
          <a:prstGeom prst="rect">
            <a:avLst/>
          </a:prstGeom>
          <a:noFill/>
        </p:spPr>
        <p:txBody>
          <a:bodyPr wrap="square" rtlCol="0">
            <a:spAutoFit/>
          </a:bodyPr>
          <a:lstStyle/>
          <a:p>
            <a:pPr algn="ctr"/>
            <a:r>
              <a:rPr lang="tr-TR" sz="4800" b="1" dirty="0">
                <a:solidFill>
                  <a:schemeClr val="bg1"/>
                </a:solidFill>
                <a:latin typeface="+mj-lt"/>
              </a:rPr>
              <a:t>RİSK TABLOSU</a:t>
            </a:r>
            <a:endParaRPr lang="en-US" sz="4800" b="1" dirty="0">
              <a:solidFill>
                <a:schemeClr val="bg1"/>
              </a:solidFill>
              <a:latin typeface="+mj-lt"/>
            </a:endParaRPr>
          </a:p>
        </p:txBody>
      </p:sp>
    </p:spTree>
    <p:extLst>
      <p:ext uri="{BB962C8B-B14F-4D97-AF65-F5344CB8AC3E}">
        <p14:creationId xmlns:p14="http://schemas.microsoft.com/office/powerpoint/2010/main" val="2731213514"/>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fill="hold" grpId="0" nodeType="with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1+ppt_w/2"/>
                                          </p:val>
                                        </p:tav>
                                      </p:tavLst>
                                    </p:anim>
                                    <p:anim calcmode="lin" valueType="num">
                                      <p:cBhvr additive="base">
                                        <p:cTn id="7" dur="500"/>
                                        <p:tgtEl>
                                          <p:spTgt spid="3"/>
                                        </p:tgtEl>
                                        <p:attrNameLst>
                                          <p:attrName>ppt_y</p:attrName>
                                        </p:attrNameLst>
                                      </p:cBhvr>
                                      <p:tavLst>
                                        <p:tav tm="0">
                                          <p:val>
                                            <p:strVal val="ppt_y"/>
                                          </p:val>
                                        </p:tav>
                                        <p:tav tm="100000">
                                          <p:val>
                                            <p:strVal val="ppt_y"/>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xit" presetSubtype="8" fill="hold" nodeType="withEffect">
                                  <p:stCondLst>
                                    <p:cond delay="0"/>
                                  </p:stCondLst>
                                  <p:childTnLst>
                                    <p:anim calcmode="lin" valueType="num">
                                      <p:cBhvr additive="base">
                                        <p:cTn id="10" dur="500"/>
                                        <p:tgtEl>
                                          <p:spTgt spid="2"/>
                                        </p:tgtEl>
                                        <p:attrNameLst>
                                          <p:attrName>ppt_x</p:attrName>
                                        </p:attrNameLst>
                                      </p:cBhvr>
                                      <p:tavLst>
                                        <p:tav tm="0">
                                          <p:val>
                                            <p:strVal val="ppt_x"/>
                                          </p:val>
                                        </p:tav>
                                        <p:tav tm="100000">
                                          <p:val>
                                            <p:strVal val="0-ppt_w/2"/>
                                          </p:val>
                                        </p:tav>
                                      </p:tavLst>
                                    </p:anim>
                                    <p:anim calcmode="lin" valueType="num">
                                      <p:cBhvr additive="base">
                                        <p:cTn id="11" dur="500"/>
                                        <p:tgtEl>
                                          <p:spTgt spid="2"/>
                                        </p:tgtEl>
                                        <p:attrNameLst>
                                          <p:attrName>ppt_y</p:attrName>
                                        </p:attrNameLst>
                                      </p:cBhvr>
                                      <p:tavLst>
                                        <p:tav tm="0">
                                          <p:val>
                                            <p:strVal val="ppt_y"/>
                                          </p:val>
                                        </p:tav>
                                        <p:tav tm="100000">
                                          <p:val>
                                            <p:strVal val="ppt_y"/>
                                          </p:val>
                                        </p:tav>
                                      </p:tavLst>
                                    </p:anim>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Resim 27">
            <a:extLst>
              <a:ext uri="{FF2B5EF4-FFF2-40B4-BE49-F238E27FC236}">
                <a16:creationId xmlns:a16="http://schemas.microsoft.com/office/drawing/2014/main" id="{C365F531-48B7-8CE3-1117-941C2E231AD3}"/>
              </a:ext>
            </a:extLst>
          </p:cNvPr>
          <p:cNvPicPr>
            <a:picLocks noChangeAspect="1"/>
          </p:cNvPicPr>
          <p:nvPr/>
        </p:nvPicPr>
        <p:blipFill>
          <a:blip r:embed="rId2"/>
          <a:stretch>
            <a:fillRect/>
          </a:stretch>
        </p:blipFill>
        <p:spPr>
          <a:xfrm>
            <a:off x="-2" y="3009442"/>
            <a:ext cx="12192000" cy="2180201"/>
          </a:xfrm>
          <a:prstGeom prst="rect">
            <a:avLst/>
          </a:prstGeom>
        </p:spPr>
      </p:pic>
      <p:sp>
        <p:nvSpPr>
          <p:cNvPr id="29" name="TextBox 7">
            <a:extLst>
              <a:ext uri="{FF2B5EF4-FFF2-40B4-BE49-F238E27FC236}">
                <a16:creationId xmlns:a16="http://schemas.microsoft.com/office/drawing/2014/main" id="{D2A68AA1-1C1F-8CF2-24A3-2614630920C5}"/>
              </a:ext>
            </a:extLst>
          </p:cNvPr>
          <p:cNvSpPr txBox="1"/>
          <p:nvPr/>
        </p:nvSpPr>
        <p:spPr>
          <a:xfrm>
            <a:off x="2754314" y="1335297"/>
            <a:ext cx="6683369" cy="830997"/>
          </a:xfrm>
          <a:prstGeom prst="rect">
            <a:avLst/>
          </a:prstGeom>
          <a:noFill/>
        </p:spPr>
        <p:txBody>
          <a:bodyPr wrap="square" rtlCol="0">
            <a:spAutoFit/>
          </a:bodyPr>
          <a:lstStyle/>
          <a:p>
            <a:pPr algn="ctr"/>
            <a:r>
              <a:rPr lang="tr-TR" sz="4800" b="1" dirty="0">
                <a:solidFill>
                  <a:schemeClr val="bg1"/>
                </a:solidFill>
                <a:latin typeface="+mj-lt"/>
              </a:rPr>
              <a:t>İŞ-ZAMAN ÇİZLGESİ</a:t>
            </a:r>
            <a:endParaRPr lang="en-US" sz="4800" b="1" dirty="0">
              <a:solidFill>
                <a:schemeClr val="bg1"/>
              </a:solidFill>
              <a:latin typeface="+mj-lt"/>
            </a:endParaRPr>
          </a:p>
        </p:txBody>
      </p:sp>
    </p:spTree>
    <p:extLst>
      <p:ext uri="{BB962C8B-B14F-4D97-AF65-F5344CB8AC3E}">
        <p14:creationId xmlns:p14="http://schemas.microsoft.com/office/powerpoint/2010/main" val="341794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1+#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Resim 27">
            <a:extLst>
              <a:ext uri="{FF2B5EF4-FFF2-40B4-BE49-F238E27FC236}">
                <a16:creationId xmlns:a16="http://schemas.microsoft.com/office/drawing/2014/main" id="{C365F531-48B7-8CE3-1117-941C2E231AD3}"/>
              </a:ext>
            </a:extLst>
          </p:cNvPr>
          <p:cNvPicPr>
            <a:picLocks noChangeAspect="1"/>
          </p:cNvPicPr>
          <p:nvPr/>
        </p:nvPicPr>
        <p:blipFill>
          <a:blip r:embed="rId2"/>
          <a:stretch>
            <a:fillRect/>
          </a:stretch>
        </p:blipFill>
        <p:spPr>
          <a:xfrm>
            <a:off x="-2" y="3009442"/>
            <a:ext cx="12192000" cy="2180201"/>
          </a:xfrm>
          <a:prstGeom prst="rect">
            <a:avLst/>
          </a:prstGeom>
        </p:spPr>
      </p:pic>
      <p:sp>
        <p:nvSpPr>
          <p:cNvPr id="29" name="TextBox 7">
            <a:extLst>
              <a:ext uri="{FF2B5EF4-FFF2-40B4-BE49-F238E27FC236}">
                <a16:creationId xmlns:a16="http://schemas.microsoft.com/office/drawing/2014/main" id="{D2A68AA1-1C1F-8CF2-24A3-2614630920C5}"/>
              </a:ext>
            </a:extLst>
          </p:cNvPr>
          <p:cNvSpPr txBox="1"/>
          <p:nvPr/>
        </p:nvSpPr>
        <p:spPr>
          <a:xfrm>
            <a:off x="2754314" y="1335297"/>
            <a:ext cx="6683369" cy="830997"/>
          </a:xfrm>
          <a:prstGeom prst="rect">
            <a:avLst/>
          </a:prstGeom>
          <a:noFill/>
        </p:spPr>
        <p:txBody>
          <a:bodyPr wrap="square" rtlCol="0">
            <a:spAutoFit/>
          </a:bodyPr>
          <a:lstStyle/>
          <a:p>
            <a:pPr algn="ctr"/>
            <a:r>
              <a:rPr lang="tr-TR" sz="4800" b="1" dirty="0">
                <a:solidFill>
                  <a:schemeClr val="bg1"/>
                </a:solidFill>
                <a:latin typeface="+mj-lt"/>
              </a:rPr>
              <a:t>İŞ-ZAMAN ÇİZLGESİ</a:t>
            </a:r>
            <a:endParaRPr lang="en-US" sz="4800" b="1" dirty="0">
              <a:solidFill>
                <a:schemeClr val="bg1"/>
              </a:solidFill>
              <a:latin typeface="+mj-lt"/>
            </a:endParaRPr>
          </a:p>
        </p:txBody>
      </p:sp>
    </p:spTree>
    <p:extLst>
      <p:ext uri="{BB962C8B-B14F-4D97-AF65-F5344CB8AC3E}">
        <p14:creationId xmlns:p14="http://schemas.microsoft.com/office/powerpoint/2010/main" val="349648573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500"/>
                                        <p:tgtEl>
                                          <p:spTgt spid="29"/>
                                        </p:tgtEl>
                                        <p:attrNameLst>
                                          <p:attrName>ppt_x</p:attrName>
                                        </p:attrNameLst>
                                      </p:cBhvr>
                                      <p:tavLst>
                                        <p:tav tm="0">
                                          <p:val>
                                            <p:strVal val="ppt_x"/>
                                          </p:val>
                                        </p:tav>
                                        <p:tav tm="100000">
                                          <p:val>
                                            <p:strVal val="0-ppt_w/2"/>
                                          </p:val>
                                        </p:tav>
                                      </p:tavLst>
                                    </p:anim>
                                    <p:anim calcmode="lin" valueType="num">
                                      <p:cBhvr additive="base">
                                        <p:cTn id="7" dur="500"/>
                                        <p:tgtEl>
                                          <p:spTgt spid="29"/>
                                        </p:tgtEl>
                                        <p:attrNameLst>
                                          <p:attrName>ppt_y</p:attrName>
                                        </p:attrNameLst>
                                      </p:cBhvr>
                                      <p:tavLst>
                                        <p:tav tm="0">
                                          <p:val>
                                            <p:strVal val="ppt_y"/>
                                          </p:val>
                                        </p:tav>
                                        <p:tav tm="100000">
                                          <p:val>
                                            <p:strVal val="ppt_y"/>
                                          </p:val>
                                        </p:tav>
                                      </p:tavLst>
                                    </p:anim>
                                    <p:set>
                                      <p:cBhvr>
                                        <p:cTn id="8" dur="1" fill="hold">
                                          <p:stCondLst>
                                            <p:cond delay="499"/>
                                          </p:stCondLst>
                                        </p:cTn>
                                        <p:tgtEl>
                                          <p:spTgt spid="29"/>
                                        </p:tgtEl>
                                        <p:attrNameLst>
                                          <p:attrName>style.visibility</p:attrName>
                                        </p:attrNameLst>
                                      </p:cBhvr>
                                      <p:to>
                                        <p:strVal val="hidden"/>
                                      </p:to>
                                    </p:set>
                                  </p:childTnLst>
                                </p:cTn>
                              </p:par>
                              <p:par>
                                <p:cTn id="9" presetID="2" presetClass="exit" presetSubtype="2" fill="hold" nodeType="withEffect">
                                  <p:stCondLst>
                                    <p:cond delay="0"/>
                                  </p:stCondLst>
                                  <p:childTnLst>
                                    <p:anim calcmode="lin" valueType="num">
                                      <p:cBhvr additive="base">
                                        <p:cTn id="10" dur="500"/>
                                        <p:tgtEl>
                                          <p:spTgt spid="28"/>
                                        </p:tgtEl>
                                        <p:attrNameLst>
                                          <p:attrName>ppt_x</p:attrName>
                                        </p:attrNameLst>
                                      </p:cBhvr>
                                      <p:tavLst>
                                        <p:tav tm="0">
                                          <p:val>
                                            <p:strVal val="ppt_x"/>
                                          </p:val>
                                        </p:tav>
                                        <p:tav tm="100000">
                                          <p:val>
                                            <p:strVal val="1+ppt_w/2"/>
                                          </p:val>
                                        </p:tav>
                                      </p:tavLst>
                                    </p:anim>
                                    <p:anim calcmode="lin" valueType="num">
                                      <p:cBhvr additive="base">
                                        <p:cTn id="11" dur="500"/>
                                        <p:tgtEl>
                                          <p:spTgt spid="28"/>
                                        </p:tgtEl>
                                        <p:attrNameLst>
                                          <p:attrName>ppt_y</p:attrName>
                                        </p:attrNameLst>
                                      </p:cBhvr>
                                      <p:tavLst>
                                        <p:tav tm="0">
                                          <p:val>
                                            <p:strVal val="ppt_y"/>
                                          </p:val>
                                        </p:tav>
                                        <p:tav tm="100000">
                                          <p:val>
                                            <p:strVal val="ppt_y"/>
                                          </p:val>
                                        </p:tav>
                                      </p:tavLst>
                                    </p:anim>
                                    <p:set>
                                      <p:cBhvr>
                                        <p:cTn id="12"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Dikdörtgen 25">
            <a:extLst>
              <a:ext uri="{FF2B5EF4-FFF2-40B4-BE49-F238E27FC236}">
                <a16:creationId xmlns:a16="http://schemas.microsoft.com/office/drawing/2014/main" id="{17AA6197-D146-0FD3-AA26-1BA62C3A915C}"/>
              </a:ext>
            </a:extLst>
          </p:cNvPr>
          <p:cNvSpPr/>
          <p:nvPr/>
        </p:nvSpPr>
        <p:spPr>
          <a:xfrm>
            <a:off x="1957771" y="3678766"/>
            <a:ext cx="2766629" cy="15875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TextBox 6"/>
          <p:cNvSpPr txBox="1"/>
          <p:nvPr/>
        </p:nvSpPr>
        <p:spPr>
          <a:xfrm>
            <a:off x="1652476" y="1591200"/>
            <a:ext cx="8887044" cy="1446550"/>
          </a:xfrm>
          <a:prstGeom prst="rect">
            <a:avLst/>
          </a:prstGeom>
          <a:noFill/>
        </p:spPr>
        <p:txBody>
          <a:bodyPr wrap="square" rtlCol="0">
            <a:spAutoFit/>
          </a:bodyPr>
          <a:lstStyle/>
          <a:p>
            <a:pPr algn="just"/>
            <a:r>
              <a:rPr lang="tr-TR" sz="2200" dirty="0">
                <a:solidFill>
                  <a:schemeClr val="bg1"/>
                </a:solidFill>
                <a:latin typeface="+mj-lt"/>
              </a:rPr>
              <a:t>Ev otomasyon sistemi; evler için geliştirilecek bir akıllı cihaz ve İOT cihazları yöneteceğimiz otomasyon sistemidir. sistemin amacı marka ve altyapı fark etmeksizin ev içerisindeki akıllı priz, akıllı süpürge ve güvenlik kameraları gibi akıllı cihazları ortak bir HUB içerisinde otomatize etmektir.</a:t>
            </a:r>
            <a:endParaRPr lang="en-US" sz="2200" dirty="0">
              <a:solidFill>
                <a:schemeClr val="bg1"/>
              </a:solidFill>
              <a:latin typeface="+mj-lt"/>
            </a:endParaRPr>
          </a:p>
        </p:txBody>
      </p:sp>
      <p:sp>
        <p:nvSpPr>
          <p:cNvPr id="8" name="TextBox 7"/>
          <p:cNvSpPr txBox="1"/>
          <p:nvPr/>
        </p:nvSpPr>
        <p:spPr>
          <a:xfrm>
            <a:off x="2359990" y="446400"/>
            <a:ext cx="7472016" cy="830997"/>
          </a:xfrm>
          <a:prstGeom prst="rect">
            <a:avLst/>
          </a:prstGeom>
          <a:noFill/>
        </p:spPr>
        <p:txBody>
          <a:bodyPr wrap="square" rtlCol="0">
            <a:spAutoFit/>
          </a:bodyPr>
          <a:lstStyle/>
          <a:p>
            <a:pPr algn="ctr"/>
            <a:r>
              <a:rPr lang="tr-TR" sz="4800" b="1" dirty="0">
                <a:solidFill>
                  <a:schemeClr val="bg1"/>
                </a:solidFill>
                <a:latin typeface="+mj-lt"/>
              </a:rPr>
              <a:t>Projenin Tanımı  ve Amacı</a:t>
            </a:r>
            <a:endParaRPr lang="en-US" sz="4800" b="1" dirty="0">
              <a:solidFill>
                <a:schemeClr val="bg1"/>
              </a:solidFill>
              <a:latin typeface="+mj-lt"/>
            </a:endParaRPr>
          </a:p>
        </p:txBody>
      </p:sp>
      <p:pic>
        <p:nvPicPr>
          <p:cNvPr id="9" name="Resim 8" descr="lamba, hafif içeren bir resim&#10;&#10;Açıklama otomatik olarak oluşturuldu">
            <a:extLst>
              <a:ext uri="{FF2B5EF4-FFF2-40B4-BE49-F238E27FC236}">
                <a16:creationId xmlns:a16="http://schemas.microsoft.com/office/drawing/2014/main" id="{BEA2C77B-DA79-2D56-7EA7-28AFD0E12E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6730" y="-1302414"/>
            <a:ext cx="4429878" cy="4429878"/>
          </a:xfrm>
          <a:prstGeom prst="rect">
            <a:avLst/>
          </a:prstGeom>
        </p:spPr>
      </p:pic>
      <p:pic>
        <p:nvPicPr>
          <p:cNvPr id="11" name="Resim 10">
            <a:extLst>
              <a:ext uri="{FF2B5EF4-FFF2-40B4-BE49-F238E27FC236}">
                <a16:creationId xmlns:a16="http://schemas.microsoft.com/office/drawing/2014/main" id="{254D0A42-0760-9FA6-50A0-53B967D10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168" y="5168856"/>
            <a:ext cx="3761160" cy="1689144"/>
          </a:xfrm>
          <a:prstGeom prst="rect">
            <a:avLst/>
          </a:prstGeom>
        </p:spPr>
      </p:pic>
      <p:pic>
        <p:nvPicPr>
          <p:cNvPr id="13" name="Resim 12" descr="metin, televizyon, görüntüleme cihazı, ekran, görüntüleme içeren bir resim&#10;&#10;Açıklama otomatik olarak oluşturuldu">
            <a:extLst>
              <a:ext uri="{FF2B5EF4-FFF2-40B4-BE49-F238E27FC236}">
                <a16:creationId xmlns:a16="http://schemas.microsoft.com/office/drawing/2014/main" id="{99E96E12-F07D-43E9-DC74-CD926CFD05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8152" y="3647047"/>
            <a:ext cx="2839191" cy="1867889"/>
          </a:xfrm>
          <a:prstGeom prst="rect">
            <a:avLst/>
          </a:prstGeom>
        </p:spPr>
      </p:pic>
      <p:pic>
        <p:nvPicPr>
          <p:cNvPr id="15" name="Resim 14" descr="çizgi film, çizim içeren bir resim&#10;&#10;Açıklama otomatik olarak oluşturuldu">
            <a:extLst>
              <a:ext uri="{FF2B5EF4-FFF2-40B4-BE49-F238E27FC236}">
                <a16:creationId xmlns:a16="http://schemas.microsoft.com/office/drawing/2014/main" id="{F9E237ED-1539-7531-9522-EFB8A2D802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95778" y="3647047"/>
            <a:ext cx="4016756" cy="4016756"/>
          </a:xfrm>
          <a:prstGeom prst="rect">
            <a:avLst/>
          </a:prstGeom>
        </p:spPr>
      </p:pic>
      <p:pic>
        <p:nvPicPr>
          <p:cNvPr id="28" name="Resim 27" descr="metin, ekran görüntüsü, işletim sistemi, tasarım içeren bir resim&#10;&#10;Açıklama otomatik olarak oluşturuldu">
            <a:extLst>
              <a:ext uri="{FF2B5EF4-FFF2-40B4-BE49-F238E27FC236}">
                <a16:creationId xmlns:a16="http://schemas.microsoft.com/office/drawing/2014/main" id="{17B3F745-8A8B-FF14-650A-566B0328AACE}"/>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8957" t="16991" r="9884" b="18331"/>
          <a:stretch/>
        </p:blipFill>
        <p:spPr>
          <a:xfrm>
            <a:off x="10694982" y="3184878"/>
            <a:ext cx="1317552" cy="754144"/>
          </a:xfrm>
          <a:prstGeom prst="rect">
            <a:avLst/>
          </a:prstGeom>
        </p:spPr>
      </p:pic>
      <p:grpSp>
        <p:nvGrpSpPr>
          <p:cNvPr id="30" name="Grup 29">
            <a:extLst>
              <a:ext uri="{FF2B5EF4-FFF2-40B4-BE49-F238E27FC236}">
                <a16:creationId xmlns:a16="http://schemas.microsoft.com/office/drawing/2014/main" id="{1BB0F599-1D7F-5347-175F-09221A6936B8}"/>
              </a:ext>
            </a:extLst>
          </p:cNvPr>
          <p:cNvGrpSpPr/>
          <p:nvPr/>
        </p:nvGrpSpPr>
        <p:grpSpPr>
          <a:xfrm>
            <a:off x="7071806" y="3889744"/>
            <a:ext cx="2148796" cy="543166"/>
            <a:chOff x="7071806" y="3889744"/>
            <a:chExt cx="2148796" cy="543166"/>
          </a:xfrm>
        </p:grpSpPr>
        <p:sp>
          <p:nvSpPr>
            <p:cNvPr id="21" name="Konuşma Balonu: Dikdörtgen 20">
              <a:extLst>
                <a:ext uri="{FF2B5EF4-FFF2-40B4-BE49-F238E27FC236}">
                  <a16:creationId xmlns:a16="http://schemas.microsoft.com/office/drawing/2014/main" id="{91045D28-2F2E-85C1-FACD-A5F607CAB049}"/>
                </a:ext>
              </a:extLst>
            </p:cNvPr>
            <p:cNvSpPr/>
            <p:nvPr/>
          </p:nvSpPr>
          <p:spPr>
            <a:xfrm>
              <a:off x="7347332" y="3889744"/>
              <a:ext cx="1597744" cy="543166"/>
            </a:xfrm>
            <a:prstGeom prst="wedgeRectCallout">
              <a:avLst>
                <a:gd name="adj1" fmla="val 105034"/>
                <a:gd name="adj2" fmla="val 84605"/>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TextBox 6">
              <a:extLst>
                <a:ext uri="{FF2B5EF4-FFF2-40B4-BE49-F238E27FC236}">
                  <a16:creationId xmlns:a16="http://schemas.microsoft.com/office/drawing/2014/main" id="{7BF6D69B-F9FD-3BC6-2682-6E3566D50408}"/>
                </a:ext>
              </a:extLst>
            </p:cNvPr>
            <p:cNvSpPr txBox="1"/>
            <p:nvPr/>
          </p:nvSpPr>
          <p:spPr>
            <a:xfrm>
              <a:off x="7071806" y="3945883"/>
              <a:ext cx="2148796" cy="430887"/>
            </a:xfrm>
            <a:prstGeom prst="rect">
              <a:avLst/>
            </a:prstGeom>
            <a:noFill/>
          </p:spPr>
          <p:txBody>
            <a:bodyPr wrap="square" rtlCol="0">
              <a:spAutoFit/>
            </a:bodyPr>
            <a:lstStyle/>
            <a:p>
              <a:pPr algn="ctr"/>
              <a:r>
                <a:rPr lang="tr-TR" sz="2200" dirty="0">
                  <a:solidFill>
                    <a:schemeClr val="bg1"/>
                  </a:solidFill>
                  <a:latin typeface="+mj-lt"/>
                </a:rPr>
                <a:t>Işıkları aç.</a:t>
              </a:r>
              <a:endParaRPr lang="en-US" sz="2200" dirty="0">
                <a:solidFill>
                  <a:schemeClr val="bg1"/>
                </a:solidFill>
                <a:latin typeface="+mj-lt"/>
              </a:endParaRPr>
            </a:p>
          </p:txBody>
        </p:sp>
      </p:grpSp>
      <p:pic>
        <p:nvPicPr>
          <p:cNvPr id="20" name="Resim 19">
            <a:extLst>
              <a:ext uri="{FF2B5EF4-FFF2-40B4-BE49-F238E27FC236}">
                <a16:creationId xmlns:a16="http://schemas.microsoft.com/office/drawing/2014/main" id="{967310CA-0620-9562-C383-71B3567752AD}"/>
              </a:ext>
            </a:extLst>
          </p:cNvPr>
          <p:cNvPicPr>
            <a:picLocks noChangeAspect="1"/>
          </p:cNvPicPr>
          <p:nvPr/>
        </p:nvPicPr>
        <p:blipFill rotWithShape="1">
          <a:blip r:embed="rId8">
            <a:alphaModFix amt="28000"/>
            <a:extLst>
              <a:ext uri="{28A0092B-C50C-407E-A947-70E740481C1C}">
                <a14:useLocalDpi xmlns:a14="http://schemas.microsoft.com/office/drawing/2010/main" val="0"/>
              </a:ext>
            </a:extLst>
          </a:blip>
          <a:srcRect t="1537"/>
          <a:stretch/>
        </p:blipFill>
        <p:spPr>
          <a:xfrm>
            <a:off x="-1786381" y="2745672"/>
            <a:ext cx="5429180" cy="4846368"/>
          </a:xfrm>
          <a:prstGeom prst="rect">
            <a:avLst/>
          </a:prstGeom>
          <a:effectLst>
            <a:glow rad="1905000">
              <a:srgbClr val="FFDD00">
                <a:alpha val="6000"/>
              </a:srgbClr>
            </a:glow>
          </a:effectLst>
        </p:spPr>
      </p:pic>
      <p:sp>
        <p:nvSpPr>
          <p:cNvPr id="2" name="TextBox 7">
            <a:extLst>
              <a:ext uri="{FF2B5EF4-FFF2-40B4-BE49-F238E27FC236}">
                <a16:creationId xmlns:a16="http://schemas.microsoft.com/office/drawing/2014/main" id="{74A7030E-9F54-7D35-8FDB-2BBCEA924D3F}"/>
              </a:ext>
            </a:extLst>
          </p:cNvPr>
          <p:cNvSpPr txBox="1"/>
          <p:nvPr/>
        </p:nvSpPr>
        <p:spPr>
          <a:xfrm>
            <a:off x="10628752" y="3983651"/>
            <a:ext cx="1450010" cy="400110"/>
          </a:xfrm>
          <a:prstGeom prst="rect">
            <a:avLst/>
          </a:prstGeom>
          <a:noFill/>
        </p:spPr>
        <p:txBody>
          <a:bodyPr wrap="square" rtlCol="0">
            <a:spAutoFit/>
          </a:bodyPr>
          <a:lstStyle/>
          <a:p>
            <a:pPr algn="ctr"/>
            <a:r>
              <a:rPr lang="tr-TR" sz="2000" b="1" dirty="0">
                <a:solidFill>
                  <a:schemeClr val="bg1"/>
                </a:solidFill>
                <a:latin typeface="+mj-lt"/>
              </a:rPr>
              <a:t>HUB</a:t>
            </a:r>
            <a:endParaRPr lang="en-US" sz="2000" b="1" dirty="0">
              <a:solidFill>
                <a:schemeClr val="bg1"/>
              </a:solidFill>
              <a:latin typeface="+mj-lt"/>
            </a:endParaRPr>
          </a:p>
        </p:txBody>
      </p:sp>
    </p:spTree>
    <p:extLst>
      <p:ext uri="{BB962C8B-B14F-4D97-AF65-F5344CB8AC3E}">
        <p14:creationId xmlns:p14="http://schemas.microsoft.com/office/powerpoint/2010/main" val="134663135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7">
            <a:extLst>
              <a:ext uri="{FF2B5EF4-FFF2-40B4-BE49-F238E27FC236}">
                <a16:creationId xmlns:a16="http://schemas.microsoft.com/office/drawing/2014/main" id="{D2A68AA1-1C1F-8CF2-24A3-2614630920C5}"/>
              </a:ext>
            </a:extLst>
          </p:cNvPr>
          <p:cNvSpPr txBox="1"/>
          <p:nvPr/>
        </p:nvSpPr>
        <p:spPr>
          <a:xfrm>
            <a:off x="2754315" y="1287174"/>
            <a:ext cx="6683369" cy="830997"/>
          </a:xfrm>
          <a:prstGeom prst="rect">
            <a:avLst/>
          </a:prstGeom>
          <a:noFill/>
        </p:spPr>
        <p:txBody>
          <a:bodyPr wrap="square" rtlCol="0">
            <a:spAutoFit/>
          </a:bodyPr>
          <a:lstStyle/>
          <a:p>
            <a:pPr algn="ctr"/>
            <a:r>
              <a:rPr lang="tr-TR" sz="4800" b="1" dirty="0">
                <a:solidFill>
                  <a:schemeClr val="bg1"/>
                </a:solidFill>
                <a:latin typeface="+mj-lt"/>
              </a:rPr>
              <a:t>İŞ-ZAMAN ÇİZLGESİ</a:t>
            </a:r>
            <a:endParaRPr lang="en-US" sz="4800" b="1" dirty="0">
              <a:solidFill>
                <a:schemeClr val="bg1"/>
              </a:solidFill>
              <a:latin typeface="+mj-lt"/>
            </a:endParaRPr>
          </a:p>
        </p:txBody>
      </p:sp>
      <p:graphicFrame>
        <p:nvGraphicFramePr>
          <p:cNvPr id="3" name="Tablo 2">
            <a:extLst>
              <a:ext uri="{FF2B5EF4-FFF2-40B4-BE49-F238E27FC236}">
                <a16:creationId xmlns:a16="http://schemas.microsoft.com/office/drawing/2014/main" id="{19197C2C-7FC4-996C-ABC8-45DDAF8FEF55}"/>
              </a:ext>
            </a:extLst>
          </p:cNvPr>
          <p:cNvGraphicFramePr>
            <a:graphicFrameLocks noGrp="1"/>
          </p:cNvGraphicFramePr>
          <p:nvPr>
            <p:extLst>
              <p:ext uri="{D42A27DB-BD31-4B8C-83A1-F6EECF244321}">
                <p14:modId xmlns:p14="http://schemas.microsoft.com/office/powerpoint/2010/main" val="2795231117"/>
              </p:ext>
            </p:extLst>
          </p:nvPr>
        </p:nvGraphicFramePr>
        <p:xfrm>
          <a:off x="1" y="3429001"/>
          <a:ext cx="12191999" cy="3428998"/>
        </p:xfrm>
        <a:graphic>
          <a:graphicData uri="http://schemas.openxmlformats.org/drawingml/2006/table">
            <a:tbl>
              <a:tblPr firstRow="1" bandRow="1">
                <a:tableStyleId>{5C22544A-7EE6-4342-B048-85BDC9FD1C3A}</a:tableStyleId>
              </a:tblPr>
              <a:tblGrid>
                <a:gridCol w="1574799">
                  <a:extLst>
                    <a:ext uri="{9D8B030D-6E8A-4147-A177-3AD203B41FA5}">
                      <a16:colId xmlns:a16="http://schemas.microsoft.com/office/drawing/2014/main" val="2339882662"/>
                    </a:ext>
                  </a:extLst>
                </a:gridCol>
                <a:gridCol w="6629401">
                  <a:extLst>
                    <a:ext uri="{9D8B030D-6E8A-4147-A177-3AD203B41FA5}">
                      <a16:colId xmlns:a16="http://schemas.microsoft.com/office/drawing/2014/main" val="2361182570"/>
                    </a:ext>
                  </a:extLst>
                </a:gridCol>
                <a:gridCol w="3987799">
                  <a:extLst>
                    <a:ext uri="{9D8B030D-6E8A-4147-A177-3AD203B41FA5}">
                      <a16:colId xmlns:a16="http://schemas.microsoft.com/office/drawing/2014/main" val="477429541"/>
                    </a:ext>
                  </a:extLst>
                </a:gridCol>
              </a:tblGrid>
              <a:tr h="398696">
                <a:tc>
                  <a:txBody>
                    <a:bodyPr/>
                    <a:lstStyle/>
                    <a:p>
                      <a:pPr algn="ctr"/>
                      <a:r>
                        <a:rPr lang="tr-TR" dirty="0"/>
                        <a:t>İP NO</a:t>
                      </a:r>
                    </a:p>
                  </a:txBody>
                  <a:tcPr anchor="ctr"/>
                </a:tc>
                <a:tc>
                  <a:txBody>
                    <a:bodyPr/>
                    <a:lstStyle/>
                    <a:p>
                      <a:pPr algn="ctr"/>
                      <a:r>
                        <a:rPr lang="tr-TR" dirty="0"/>
                        <a:t>İŞ PAKETİ ADI</a:t>
                      </a:r>
                    </a:p>
                  </a:txBody>
                  <a:tcPr anchor="ctr"/>
                </a:tc>
                <a:tc>
                  <a:txBody>
                    <a:bodyPr/>
                    <a:lstStyle/>
                    <a:p>
                      <a:pPr algn="ctr"/>
                      <a:r>
                        <a:rPr lang="tr-TR"/>
                        <a:t>GERÇEKLEŞTİRENLER</a:t>
                      </a:r>
                      <a:endParaRPr lang="tr-TR" dirty="0"/>
                    </a:p>
                  </a:txBody>
                  <a:tcPr anchor="ctr"/>
                </a:tc>
                <a:extLst>
                  <a:ext uri="{0D108BD9-81ED-4DB2-BD59-A6C34878D82A}">
                    <a16:rowId xmlns:a16="http://schemas.microsoft.com/office/drawing/2014/main" val="4291305564"/>
                  </a:ext>
                </a:extLst>
              </a:tr>
              <a:tr h="697719">
                <a:tc>
                  <a:txBody>
                    <a:bodyPr/>
                    <a:lstStyle/>
                    <a:p>
                      <a:pPr algn="ctr"/>
                      <a:r>
                        <a:rPr lang="tr-TR" b="1" dirty="0"/>
                        <a:t>1</a:t>
                      </a:r>
                    </a:p>
                  </a:txBody>
                  <a:tcPr anchor="ctr"/>
                </a:tc>
                <a:tc>
                  <a:txBody>
                    <a:bodyPr/>
                    <a:lstStyle/>
                    <a:p>
                      <a:pPr algn="ctr"/>
                      <a:r>
                        <a:rPr lang="tr-TR" b="1" dirty="0"/>
                        <a:t>Planlama ve Tasarım</a:t>
                      </a:r>
                    </a:p>
                  </a:txBody>
                  <a:tcPr anchor="ctr"/>
                </a:tc>
                <a:tc>
                  <a:txBody>
                    <a:bodyPr/>
                    <a:lstStyle/>
                    <a:p>
                      <a:pPr algn="ctr"/>
                      <a:r>
                        <a:rPr lang="tr-TR" b="1" dirty="0"/>
                        <a:t>Seyfullah Kurt</a:t>
                      </a:r>
                    </a:p>
                    <a:p>
                      <a:pPr algn="ctr"/>
                      <a:r>
                        <a:rPr lang="tr-TR" b="1" dirty="0"/>
                        <a:t>Aziz Yapar</a:t>
                      </a:r>
                    </a:p>
                  </a:txBody>
                  <a:tcPr anchor="ctr"/>
                </a:tc>
                <a:extLst>
                  <a:ext uri="{0D108BD9-81ED-4DB2-BD59-A6C34878D82A}">
                    <a16:rowId xmlns:a16="http://schemas.microsoft.com/office/drawing/2014/main" val="3024510119"/>
                  </a:ext>
                </a:extLst>
              </a:tr>
              <a:tr h="398696">
                <a:tc>
                  <a:txBody>
                    <a:bodyPr/>
                    <a:lstStyle/>
                    <a:p>
                      <a:pPr algn="ctr"/>
                      <a:r>
                        <a:rPr lang="tr-TR" b="1" dirty="0"/>
                        <a:t>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spc="-10" dirty="0" err="1">
                          <a:effectLst/>
                        </a:rPr>
                        <a:t>Parçaların</a:t>
                      </a:r>
                      <a:r>
                        <a:rPr lang="en-US" sz="1800" b="1" spc="-10" dirty="0">
                          <a:effectLst/>
                        </a:rPr>
                        <a:t> </a:t>
                      </a:r>
                      <a:r>
                        <a:rPr lang="en-US" sz="1800" b="1" spc="-10" dirty="0" err="1">
                          <a:effectLst/>
                        </a:rPr>
                        <a:t>Temini</a:t>
                      </a:r>
                      <a:endParaRPr lang="tr-TR" sz="1800" b="1" dirty="0">
                        <a:effectLst/>
                        <a:latin typeface="Times New Roman" panose="02020603050405020304" pitchFamily="18" charset="0"/>
                        <a:ea typeface="Times New Roman" panose="02020603050405020304" pitchFamily="18" charset="0"/>
                        <a:cs typeface="Calibri" panose="020F0502020204030204" pitchFamily="34" charset="0"/>
                      </a:endParaRPr>
                    </a:p>
                  </a:txBody>
                  <a:tcPr anchor="ctr"/>
                </a:tc>
                <a:tc>
                  <a:txBody>
                    <a:bodyPr/>
                    <a:lstStyle/>
                    <a:p>
                      <a:pPr algn="ctr"/>
                      <a:r>
                        <a:rPr lang="tr-TR" b="1" dirty="0"/>
                        <a:t>Seyfullah Kurt</a:t>
                      </a:r>
                    </a:p>
                  </a:txBody>
                  <a:tcPr anchor="ctr"/>
                </a:tc>
                <a:extLst>
                  <a:ext uri="{0D108BD9-81ED-4DB2-BD59-A6C34878D82A}">
                    <a16:rowId xmlns:a16="http://schemas.microsoft.com/office/drawing/2014/main" val="3841392984"/>
                  </a:ext>
                </a:extLst>
              </a:tr>
              <a:tr h="697719">
                <a:tc>
                  <a:txBody>
                    <a:bodyPr/>
                    <a:lstStyle/>
                    <a:p>
                      <a:pPr algn="ctr"/>
                      <a:r>
                        <a:rPr lang="tr-TR" b="1" dirty="0"/>
                        <a:t>3</a:t>
                      </a:r>
                    </a:p>
                  </a:txBody>
                  <a:tcPr anchor="ctr"/>
                </a:tc>
                <a:tc>
                  <a:txBody>
                    <a:bodyPr/>
                    <a:lstStyle/>
                    <a:p>
                      <a:pPr algn="ctr"/>
                      <a:r>
                        <a:rPr lang="tr-TR" b="1" dirty="0"/>
                        <a:t>Yazılım Geliştirme</a:t>
                      </a:r>
                    </a:p>
                  </a:txBody>
                  <a:tcPr anchor="ctr"/>
                </a:tc>
                <a:tc>
                  <a:txBody>
                    <a:bodyPr/>
                    <a:lstStyle/>
                    <a:p>
                      <a:pPr algn="ctr"/>
                      <a:r>
                        <a:rPr lang="tr-TR" b="1" dirty="0"/>
                        <a:t>Seyfullah Kurt</a:t>
                      </a:r>
                    </a:p>
                    <a:p>
                      <a:pPr algn="ctr"/>
                      <a:r>
                        <a:rPr lang="tr-TR" b="1" dirty="0"/>
                        <a:t>Aziz Yapar</a:t>
                      </a:r>
                    </a:p>
                  </a:txBody>
                  <a:tcPr anchor="ctr"/>
                </a:tc>
                <a:extLst>
                  <a:ext uri="{0D108BD9-81ED-4DB2-BD59-A6C34878D82A}">
                    <a16:rowId xmlns:a16="http://schemas.microsoft.com/office/drawing/2014/main" val="824108491"/>
                  </a:ext>
                </a:extLst>
              </a:tr>
              <a:tr h="438776">
                <a:tc>
                  <a:txBody>
                    <a:bodyPr/>
                    <a:lstStyle/>
                    <a:p>
                      <a:pPr algn="ctr"/>
                      <a:r>
                        <a:rPr lang="tr-TR" b="1" dirty="0"/>
                        <a:t>4</a:t>
                      </a:r>
                    </a:p>
                  </a:txBody>
                  <a:tcPr anchor="ctr"/>
                </a:tc>
                <a:tc>
                  <a:txBody>
                    <a:bodyPr/>
                    <a:lstStyle/>
                    <a:p>
                      <a:pPr algn="ctr"/>
                      <a:r>
                        <a:rPr lang="tr-TR" b="1" dirty="0"/>
                        <a:t>Entegrasyonların Yapılması</a:t>
                      </a:r>
                    </a:p>
                  </a:txBody>
                  <a:tcPr anchor="ctr"/>
                </a:tc>
                <a:tc>
                  <a:txBody>
                    <a:bodyPr/>
                    <a:lstStyle/>
                    <a:p>
                      <a:pPr algn="ctr"/>
                      <a:r>
                        <a:rPr lang="tr-TR" b="1" dirty="0"/>
                        <a:t>Aziz Yapar</a:t>
                      </a:r>
                    </a:p>
                  </a:txBody>
                  <a:tcPr anchor="ctr"/>
                </a:tc>
                <a:extLst>
                  <a:ext uri="{0D108BD9-81ED-4DB2-BD59-A6C34878D82A}">
                    <a16:rowId xmlns:a16="http://schemas.microsoft.com/office/drawing/2014/main" val="2324118029"/>
                  </a:ext>
                </a:extLst>
              </a:tr>
              <a:tr h="398696">
                <a:tc>
                  <a:txBody>
                    <a:bodyPr/>
                    <a:lstStyle/>
                    <a:p>
                      <a:pPr algn="ctr"/>
                      <a:r>
                        <a:rPr lang="tr-TR" b="1" dirty="0"/>
                        <a:t>5</a:t>
                      </a:r>
                    </a:p>
                  </a:txBody>
                  <a:tcPr anchor="ctr"/>
                </a:tc>
                <a:tc>
                  <a:txBody>
                    <a:bodyPr/>
                    <a:lstStyle/>
                    <a:p>
                      <a:pPr algn="ctr"/>
                      <a:r>
                        <a:rPr lang="tr-TR" b="1" dirty="0"/>
                        <a:t>Sistem Testleri ve Optimizasyon</a:t>
                      </a:r>
                    </a:p>
                  </a:txBody>
                  <a:tcPr anchor="ctr"/>
                </a:tc>
                <a:tc>
                  <a:txBody>
                    <a:bodyPr/>
                    <a:lstStyle/>
                    <a:p>
                      <a:pPr algn="ctr"/>
                      <a:r>
                        <a:rPr lang="tr-TR" b="1" dirty="0"/>
                        <a:t>Seyfullah Kurt</a:t>
                      </a:r>
                    </a:p>
                  </a:txBody>
                  <a:tcPr anchor="ctr"/>
                </a:tc>
                <a:extLst>
                  <a:ext uri="{0D108BD9-81ED-4DB2-BD59-A6C34878D82A}">
                    <a16:rowId xmlns:a16="http://schemas.microsoft.com/office/drawing/2014/main" val="3498692191"/>
                  </a:ext>
                </a:extLst>
              </a:tr>
              <a:tr h="398696">
                <a:tc>
                  <a:txBody>
                    <a:bodyPr/>
                    <a:lstStyle/>
                    <a:p>
                      <a:pPr algn="ctr"/>
                      <a:r>
                        <a:rPr lang="tr-TR" b="1" dirty="0"/>
                        <a:t>6</a:t>
                      </a:r>
                    </a:p>
                  </a:txBody>
                  <a:tcPr anchor="ctr"/>
                </a:tc>
                <a:tc>
                  <a:txBody>
                    <a:bodyPr/>
                    <a:lstStyle/>
                    <a:p>
                      <a:pPr algn="ctr"/>
                      <a:r>
                        <a:rPr lang="tr-TR" b="1" dirty="0"/>
                        <a:t>Sonuçların değerlendirilmesi</a:t>
                      </a:r>
                    </a:p>
                  </a:txBody>
                  <a:tcPr anchor="ctr"/>
                </a:tc>
                <a:tc>
                  <a:txBody>
                    <a:bodyPr/>
                    <a:lstStyle/>
                    <a:p>
                      <a:pPr algn="ctr"/>
                      <a:r>
                        <a:rPr lang="tr-TR" b="1" dirty="0"/>
                        <a:t>Aziz Yapar</a:t>
                      </a:r>
                    </a:p>
                  </a:txBody>
                  <a:tcPr anchor="ctr"/>
                </a:tc>
                <a:extLst>
                  <a:ext uri="{0D108BD9-81ED-4DB2-BD59-A6C34878D82A}">
                    <a16:rowId xmlns:a16="http://schemas.microsoft.com/office/drawing/2014/main" val="2096003270"/>
                  </a:ext>
                </a:extLst>
              </a:tr>
            </a:tbl>
          </a:graphicData>
        </a:graphic>
      </p:graphicFrame>
      <p:graphicFrame>
        <p:nvGraphicFramePr>
          <p:cNvPr id="11" name="Tablo 10">
            <a:extLst>
              <a:ext uri="{FF2B5EF4-FFF2-40B4-BE49-F238E27FC236}">
                <a16:creationId xmlns:a16="http://schemas.microsoft.com/office/drawing/2014/main" id="{6CBDEBF3-3963-9526-4586-C17E109228DF}"/>
              </a:ext>
            </a:extLst>
          </p:cNvPr>
          <p:cNvGraphicFramePr>
            <a:graphicFrameLocks noGrp="1"/>
          </p:cNvGraphicFramePr>
          <p:nvPr>
            <p:extLst>
              <p:ext uri="{D42A27DB-BD31-4B8C-83A1-F6EECF244321}">
                <p14:modId xmlns:p14="http://schemas.microsoft.com/office/powerpoint/2010/main" val="3757959798"/>
              </p:ext>
            </p:extLst>
          </p:nvPr>
        </p:nvGraphicFramePr>
        <p:xfrm>
          <a:off x="9150348" y="2373321"/>
          <a:ext cx="2940048" cy="853440"/>
        </p:xfrm>
        <a:graphic>
          <a:graphicData uri="http://schemas.openxmlformats.org/drawingml/2006/table">
            <a:tbl>
              <a:tblPr firstRow="1" bandRow="1">
                <a:tableStyleId>{5C22544A-7EE6-4342-B048-85BDC9FD1C3A}</a:tableStyleId>
              </a:tblPr>
              <a:tblGrid>
                <a:gridCol w="2940048">
                  <a:extLst>
                    <a:ext uri="{9D8B030D-6E8A-4147-A177-3AD203B41FA5}">
                      <a16:colId xmlns:a16="http://schemas.microsoft.com/office/drawing/2014/main" val="4112240102"/>
                    </a:ext>
                  </a:extLst>
                </a:gridCol>
              </a:tblGrid>
              <a:tr h="533398">
                <a:tc>
                  <a:txBody>
                    <a:bodyPr/>
                    <a:lstStyle/>
                    <a:p>
                      <a:pPr algn="ctr"/>
                      <a:r>
                        <a:rPr lang="tr-TR" sz="2500" dirty="0"/>
                        <a:t>Beytullah Aziz Yapar</a:t>
                      </a:r>
                    </a:p>
                    <a:p>
                      <a:pPr algn="ctr"/>
                      <a:r>
                        <a:rPr lang="tr-TR" sz="2500" dirty="0"/>
                        <a:t>Yazılım Mühendisi</a:t>
                      </a:r>
                    </a:p>
                  </a:txBody>
                  <a:tcPr/>
                </a:tc>
                <a:extLst>
                  <a:ext uri="{0D108BD9-81ED-4DB2-BD59-A6C34878D82A}">
                    <a16:rowId xmlns:a16="http://schemas.microsoft.com/office/drawing/2014/main" val="3265236456"/>
                  </a:ext>
                </a:extLst>
              </a:tr>
            </a:tbl>
          </a:graphicData>
        </a:graphic>
      </p:graphicFrame>
      <p:pic>
        <p:nvPicPr>
          <p:cNvPr id="13" name="Resim 12" descr="kişi, şahıs, insan yüzü, giyim, kapşon içeren bir resim&#10;&#10;Açıklama otomatik olarak oluşturuldu">
            <a:extLst>
              <a:ext uri="{FF2B5EF4-FFF2-40B4-BE49-F238E27FC236}">
                <a16:creationId xmlns:a16="http://schemas.microsoft.com/office/drawing/2014/main" id="{D13FA5AD-7A2B-90A6-930D-102141A3D4DE}"/>
              </a:ext>
            </a:extLst>
          </p:cNvPr>
          <p:cNvPicPr>
            <a:picLocks noChangeAspect="1"/>
          </p:cNvPicPr>
          <p:nvPr/>
        </p:nvPicPr>
        <p:blipFill>
          <a:blip r:embed="rId2"/>
          <a:stretch>
            <a:fillRect/>
          </a:stretch>
        </p:blipFill>
        <p:spPr>
          <a:xfrm>
            <a:off x="9775822" y="442624"/>
            <a:ext cx="1689100" cy="1689100"/>
          </a:xfrm>
          <a:prstGeom prst="ellipse">
            <a:avLst/>
          </a:prstGeom>
        </p:spPr>
      </p:pic>
      <p:graphicFrame>
        <p:nvGraphicFramePr>
          <p:cNvPr id="14" name="Tablo 13">
            <a:extLst>
              <a:ext uri="{FF2B5EF4-FFF2-40B4-BE49-F238E27FC236}">
                <a16:creationId xmlns:a16="http://schemas.microsoft.com/office/drawing/2014/main" id="{2F717571-9DFC-721B-F21E-F7CCB174F4A0}"/>
              </a:ext>
            </a:extLst>
          </p:cNvPr>
          <p:cNvGraphicFramePr>
            <a:graphicFrameLocks noGrp="1"/>
          </p:cNvGraphicFramePr>
          <p:nvPr>
            <p:extLst>
              <p:ext uri="{D42A27DB-BD31-4B8C-83A1-F6EECF244321}">
                <p14:modId xmlns:p14="http://schemas.microsoft.com/office/powerpoint/2010/main" val="2672500983"/>
              </p:ext>
            </p:extLst>
          </p:nvPr>
        </p:nvGraphicFramePr>
        <p:xfrm flipH="1">
          <a:off x="101605" y="2353642"/>
          <a:ext cx="2070095" cy="853440"/>
        </p:xfrm>
        <a:graphic>
          <a:graphicData uri="http://schemas.openxmlformats.org/drawingml/2006/table">
            <a:tbl>
              <a:tblPr firstRow="1" bandRow="1">
                <a:tableStyleId>{5C22544A-7EE6-4342-B048-85BDC9FD1C3A}</a:tableStyleId>
              </a:tblPr>
              <a:tblGrid>
                <a:gridCol w="2070095">
                  <a:extLst>
                    <a:ext uri="{9D8B030D-6E8A-4147-A177-3AD203B41FA5}">
                      <a16:colId xmlns:a16="http://schemas.microsoft.com/office/drawing/2014/main" val="4112240102"/>
                    </a:ext>
                  </a:extLst>
                </a:gridCol>
              </a:tblGrid>
              <a:tr h="533398">
                <a:tc>
                  <a:txBody>
                    <a:bodyPr/>
                    <a:lstStyle/>
                    <a:p>
                      <a:pPr algn="ctr"/>
                      <a:r>
                        <a:rPr lang="tr-TR" sz="2500" dirty="0"/>
                        <a:t>Seyfullah Kurt</a:t>
                      </a:r>
                    </a:p>
                    <a:p>
                      <a:pPr algn="ctr"/>
                      <a:r>
                        <a:rPr lang="tr-TR" sz="2500" dirty="0"/>
                        <a:t>Takım Lideri</a:t>
                      </a:r>
                    </a:p>
                  </a:txBody>
                  <a:tcPr/>
                </a:tc>
                <a:extLst>
                  <a:ext uri="{0D108BD9-81ED-4DB2-BD59-A6C34878D82A}">
                    <a16:rowId xmlns:a16="http://schemas.microsoft.com/office/drawing/2014/main" val="3265236456"/>
                  </a:ext>
                </a:extLst>
              </a:tr>
            </a:tbl>
          </a:graphicData>
        </a:graphic>
      </p:graphicFrame>
      <p:pic>
        <p:nvPicPr>
          <p:cNvPr id="16" name="Resim 15">
            <a:extLst>
              <a:ext uri="{FF2B5EF4-FFF2-40B4-BE49-F238E27FC236}">
                <a16:creationId xmlns:a16="http://schemas.microsoft.com/office/drawing/2014/main" id="{20591CD7-485C-BC71-2CFD-A99C864F4B1A}"/>
              </a:ext>
            </a:extLst>
          </p:cNvPr>
          <p:cNvPicPr>
            <a:picLocks noChangeAspect="1"/>
          </p:cNvPicPr>
          <p:nvPr/>
        </p:nvPicPr>
        <p:blipFill>
          <a:blip r:embed="rId3" cstate="print">
            <a:extLst>
              <a:ext uri="{28A0092B-C50C-407E-A947-70E740481C1C}">
                <a14:useLocalDpi xmlns:a14="http://schemas.microsoft.com/office/drawing/2010/main" val="0"/>
              </a:ext>
            </a:extLst>
          </a:blip>
          <a:srcRect l="101" r="101"/>
          <a:stretch/>
        </p:blipFill>
        <p:spPr>
          <a:xfrm>
            <a:off x="292102" y="442624"/>
            <a:ext cx="1689100" cy="1689100"/>
          </a:xfrm>
          <a:prstGeom prst="ellipse">
            <a:avLst/>
          </a:prstGeom>
        </p:spPr>
      </p:pic>
    </p:spTree>
    <p:extLst>
      <p:ext uri="{BB962C8B-B14F-4D97-AF65-F5344CB8AC3E}">
        <p14:creationId xmlns:p14="http://schemas.microsoft.com/office/powerpoint/2010/main" val="23381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1+#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1+#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0-#ppt_w/2"/>
                                          </p:val>
                                        </p:tav>
                                        <p:tav tm="100000">
                                          <p:val>
                                            <p:strVal val="#ppt_x"/>
                                          </p:val>
                                        </p:tav>
                                      </p:tavLst>
                                    </p:anim>
                                    <p:anim calcmode="lin" valueType="num">
                                      <p:cBhvr additive="base">
                                        <p:cTn id="25" dur="500" fill="hold"/>
                                        <p:tgtEl>
                                          <p:spTgt spid="14"/>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0-#ppt_w/2"/>
                                          </p:val>
                                        </p:tav>
                                        <p:tav tm="100000">
                                          <p:val>
                                            <p:strVal val="#ppt_x"/>
                                          </p:val>
                                        </p:tav>
                                      </p:tavLst>
                                    </p:anim>
                                    <p:anim calcmode="lin" valueType="num">
                                      <p:cBhvr additive="base">
                                        <p:cTn id="29"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rot="16200000">
            <a:off x="1651010" y="2413005"/>
            <a:ext cx="6857982" cy="2032000"/>
          </a:xfrm>
          <a:prstGeom prst="rect">
            <a:avLst/>
          </a:prstGeom>
          <a:gradFill>
            <a:gsLst>
              <a:gs pos="0">
                <a:schemeClr val="accent2">
                  <a:lumMod val="5000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5" name="Rectangle 114"/>
          <p:cNvSpPr/>
          <p:nvPr/>
        </p:nvSpPr>
        <p:spPr>
          <a:xfrm rot="16200000">
            <a:off x="3683002" y="2412998"/>
            <a:ext cx="6857998" cy="2032000"/>
          </a:xfrm>
          <a:prstGeom prst="rect">
            <a:avLst/>
          </a:prstGeom>
          <a:gradFill>
            <a:gsLst>
              <a:gs pos="0">
                <a:schemeClr val="accent3">
                  <a:lumMod val="50000"/>
                </a:schemeClr>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extBox 1"/>
          <p:cNvSpPr txBox="1"/>
          <p:nvPr/>
        </p:nvSpPr>
        <p:spPr>
          <a:xfrm>
            <a:off x="2270278" y="2565432"/>
            <a:ext cx="7834324" cy="769441"/>
          </a:xfrm>
          <a:prstGeom prst="rect">
            <a:avLst/>
          </a:prstGeom>
          <a:noFill/>
        </p:spPr>
        <p:txBody>
          <a:bodyPr wrap="none" rtlCol="0">
            <a:spAutoFit/>
          </a:bodyPr>
          <a:lstStyle/>
          <a:p>
            <a:r>
              <a:rPr lang="tr-TR" sz="4400" b="1" dirty="0">
                <a:solidFill>
                  <a:schemeClr val="bg1"/>
                </a:solidFill>
              </a:rPr>
              <a:t>DİNLEDİĞİNİZ İÇİN TEŞEKKÜRLER</a:t>
            </a:r>
            <a:endParaRPr lang="id-ID" sz="4400" b="1" dirty="0">
              <a:solidFill>
                <a:schemeClr val="bg1"/>
              </a:solidFill>
            </a:endParaRPr>
          </a:p>
        </p:txBody>
      </p:sp>
      <p:pic>
        <p:nvPicPr>
          <p:cNvPr id="3" name="Graphic 5" descr="Winking Face with No Fill">
            <a:extLst>
              <a:ext uri="{FF2B5EF4-FFF2-40B4-BE49-F238E27FC236}">
                <a16:creationId xmlns:a16="http://schemas.microsoft.com/office/drawing/2014/main" id="{CC685DE3-6485-DF54-2D51-EDD7B783BA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04189" y="2924744"/>
            <a:ext cx="2535196" cy="2535196"/>
          </a:xfrm>
          <a:prstGeom prst="rect">
            <a:avLst/>
          </a:prstGeom>
        </p:spPr>
      </p:pic>
      <p:pic>
        <p:nvPicPr>
          <p:cNvPr id="4" name="Graphic 5" descr="Gülen yüz ana hatları düz dolguyla">
            <a:extLst>
              <a:ext uri="{FF2B5EF4-FFF2-40B4-BE49-F238E27FC236}">
                <a16:creationId xmlns:a16="http://schemas.microsoft.com/office/drawing/2014/main" id="{934ECFE8-ECD1-9CEC-B007-DD416DB10D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2615" y="2924744"/>
            <a:ext cx="2535196" cy="2535196"/>
          </a:xfrm>
          <a:prstGeom prst="rect">
            <a:avLst/>
          </a:prstGeom>
        </p:spPr>
      </p:pic>
    </p:spTree>
    <p:extLst>
      <p:ext uri="{BB962C8B-B14F-4D97-AF65-F5344CB8AC3E}">
        <p14:creationId xmlns:p14="http://schemas.microsoft.com/office/powerpoint/2010/main" val="2085269652"/>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50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1000"/>
                                        <p:tgtEl>
                                          <p:spTgt spid="114"/>
                                        </p:tgtEl>
                                      </p:cBhvr>
                                    </p:animEffect>
                                    <p:anim calcmode="lin" valueType="num">
                                      <p:cBhvr>
                                        <p:cTn id="8" dur="1000" fill="hold"/>
                                        <p:tgtEl>
                                          <p:spTgt spid="114"/>
                                        </p:tgtEl>
                                        <p:attrNameLst>
                                          <p:attrName>ppt_x</p:attrName>
                                        </p:attrNameLst>
                                      </p:cBhvr>
                                      <p:tavLst>
                                        <p:tav tm="0">
                                          <p:val>
                                            <p:strVal val="#ppt_x"/>
                                          </p:val>
                                        </p:tav>
                                        <p:tav tm="100000">
                                          <p:val>
                                            <p:strVal val="#ppt_x"/>
                                          </p:val>
                                        </p:tav>
                                      </p:tavLst>
                                    </p:anim>
                                    <p:anim calcmode="lin" valueType="num">
                                      <p:cBhvr>
                                        <p:cTn id="9" dur="900" decel="100000" fill="hold"/>
                                        <p:tgtEl>
                                          <p:spTgt spid="1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700"/>
                                  </p:stCondLst>
                                  <p:childTnLst>
                                    <p:set>
                                      <p:cBhvr>
                                        <p:cTn id="12" dur="1" fill="hold">
                                          <p:stCondLst>
                                            <p:cond delay="0"/>
                                          </p:stCondLst>
                                        </p:cTn>
                                        <p:tgtEl>
                                          <p:spTgt spid="115"/>
                                        </p:tgtEl>
                                        <p:attrNameLst>
                                          <p:attrName>style.visibility</p:attrName>
                                        </p:attrNameLst>
                                      </p:cBhvr>
                                      <p:to>
                                        <p:strVal val="visible"/>
                                      </p:to>
                                    </p:set>
                                    <p:animEffect transition="in" filter="fade">
                                      <p:cBhvr>
                                        <p:cTn id="13" dur="1000"/>
                                        <p:tgtEl>
                                          <p:spTgt spid="115"/>
                                        </p:tgtEl>
                                      </p:cBhvr>
                                    </p:animEffect>
                                    <p:anim calcmode="lin" valueType="num">
                                      <p:cBhvr>
                                        <p:cTn id="14" dur="1000" fill="hold"/>
                                        <p:tgtEl>
                                          <p:spTgt spid="115"/>
                                        </p:tgtEl>
                                        <p:attrNameLst>
                                          <p:attrName>ppt_x</p:attrName>
                                        </p:attrNameLst>
                                      </p:cBhvr>
                                      <p:tavLst>
                                        <p:tav tm="0">
                                          <p:val>
                                            <p:strVal val="#ppt_x"/>
                                          </p:val>
                                        </p:tav>
                                        <p:tav tm="100000">
                                          <p:val>
                                            <p:strVal val="#ppt_x"/>
                                          </p:val>
                                        </p:tav>
                                      </p:tavLst>
                                    </p:anim>
                                    <p:anim calcmode="lin" valueType="num">
                                      <p:cBhvr>
                                        <p:cTn id="15" dur="900" decel="100000" fill="hold"/>
                                        <p:tgtEl>
                                          <p:spTgt spid="11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15"/>
                                        </p:tgtEl>
                                        <p:attrNameLst>
                                          <p:attrName>ppt_y</p:attrName>
                                        </p:attrNameLst>
                                      </p:cBhvr>
                                      <p:tavLst>
                                        <p:tav tm="0">
                                          <p:val>
                                            <p:strVal val="#ppt_y-.03"/>
                                          </p:val>
                                        </p:tav>
                                        <p:tav tm="100000">
                                          <p:val>
                                            <p:strVal val="#ppt_y"/>
                                          </p:val>
                                        </p:tav>
                                      </p:tavLst>
                                    </p:anim>
                                  </p:childTnLst>
                                </p:cTn>
                              </p:par>
                            </p:childTnLst>
                          </p:cTn>
                        </p:par>
                        <p:par>
                          <p:cTn id="17" fill="hold">
                            <p:stCondLst>
                              <p:cond delay="1700"/>
                            </p:stCondLst>
                            <p:childTnLst>
                              <p:par>
                                <p:cTn id="18" presetID="10"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rot="16200000">
            <a:off x="1651010" y="2413005"/>
            <a:ext cx="6857982" cy="2032000"/>
          </a:xfrm>
          <a:prstGeom prst="rect">
            <a:avLst/>
          </a:prstGeom>
          <a:gradFill>
            <a:gsLst>
              <a:gs pos="0">
                <a:schemeClr val="accent2">
                  <a:lumMod val="5000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5" name="Rectangle 114"/>
          <p:cNvSpPr/>
          <p:nvPr/>
        </p:nvSpPr>
        <p:spPr>
          <a:xfrm rot="16200000">
            <a:off x="3683002" y="2412998"/>
            <a:ext cx="6857998" cy="2032000"/>
          </a:xfrm>
          <a:prstGeom prst="rect">
            <a:avLst/>
          </a:prstGeom>
          <a:gradFill>
            <a:gsLst>
              <a:gs pos="0">
                <a:schemeClr val="accent3">
                  <a:lumMod val="50000"/>
                </a:schemeClr>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extBox 1"/>
          <p:cNvSpPr txBox="1"/>
          <p:nvPr/>
        </p:nvSpPr>
        <p:spPr>
          <a:xfrm>
            <a:off x="2270278" y="2565432"/>
            <a:ext cx="7834324" cy="769441"/>
          </a:xfrm>
          <a:prstGeom prst="rect">
            <a:avLst/>
          </a:prstGeom>
          <a:noFill/>
        </p:spPr>
        <p:txBody>
          <a:bodyPr wrap="none" rtlCol="0">
            <a:spAutoFit/>
          </a:bodyPr>
          <a:lstStyle/>
          <a:p>
            <a:r>
              <a:rPr lang="tr-TR" sz="4400" b="1" dirty="0">
                <a:solidFill>
                  <a:schemeClr val="bg1"/>
                </a:solidFill>
              </a:rPr>
              <a:t>DİNLEDİĞİNİZ İÇİN TEŞEKKÜRLER</a:t>
            </a:r>
            <a:endParaRPr lang="id-ID" sz="4400" b="1" dirty="0">
              <a:solidFill>
                <a:schemeClr val="bg1"/>
              </a:solidFill>
            </a:endParaRPr>
          </a:p>
        </p:txBody>
      </p:sp>
      <p:pic>
        <p:nvPicPr>
          <p:cNvPr id="3" name="Graphic 5" descr="Winking Face with No Fill">
            <a:extLst>
              <a:ext uri="{FF2B5EF4-FFF2-40B4-BE49-F238E27FC236}">
                <a16:creationId xmlns:a16="http://schemas.microsoft.com/office/drawing/2014/main" id="{CC685DE3-6485-DF54-2D51-EDD7B783BA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04189" y="2924744"/>
            <a:ext cx="2535196" cy="2535196"/>
          </a:xfrm>
          <a:prstGeom prst="rect">
            <a:avLst/>
          </a:prstGeom>
        </p:spPr>
      </p:pic>
      <p:pic>
        <p:nvPicPr>
          <p:cNvPr id="4" name="Graphic 5" descr="Gülen yüz ana hatları düz dolguyla">
            <a:extLst>
              <a:ext uri="{FF2B5EF4-FFF2-40B4-BE49-F238E27FC236}">
                <a16:creationId xmlns:a16="http://schemas.microsoft.com/office/drawing/2014/main" id="{934ECFE8-ECD1-9CEC-B007-DD416DB10D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52615" y="2924744"/>
            <a:ext cx="2535196" cy="2535196"/>
          </a:xfrm>
          <a:prstGeom prst="rect">
            <a:avLst/>
          </a:prstGeom>
        </p:spPr>
      </p:pic>
      <p:sp>
        <p:nvSpPr>
          <p:cNvPr id="7" name="Konuşma Balonu: Dikdörtgen 6">
            <a:extLst>
              <a:ext uri="{FF2B5EF4-FFF2-40B4-BE49-F238E27FC236}">
                <a16:creationId xmlns:a16="http://schemas.microsoft.com/office/drawing/2014/main" id="{A1556B3E-E07B-12B4-4CA2-C31846E840BD}"/>
              </a:ext>
            </a:extLst>
          </p:cNvPr>
          <p:cNvSpPr/>
          <p:nvPr/>
        </p:nvSpPr>
        <p:spPr>
          <a:xfrm>
            <a:off x="1058797" y="-420130"/>
            <a:ext cx="763321" cy="222421"/>
          </a:xfrm>
          <a:prstGeom prst="wedge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8" name="Resim 7">
            <a:extLst>
              <a:ext uri="{FF2B5EF4-FFF2-40B4-BE49-F238E27FC236}">
                <a16:creationId xmlns:a16="http://schemas.microsoft.com/office/drawing/2014/main" id="{E3F85FD9-3E26-B0B3-28F5-C360BC36FAF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640591" y="-1111796"/>
            <a:ext cx="7354456" cy="7354456"/>
          </a:xfrm>
          <a:prstGeom prst="rect">
            <a:avLst/>
          </a:prstGeom>
        </p:spPr>
      </p:pic>
      <p:pic>
        <p:nvPicPr>
          <p:cNvPr id="9" name="Resim 8">
            <a:extLst>
              <a:ext uri="{FF2B5EF4-FFF2-40B4-BE49-F238E27FC236}">
                <a16:creationId xmlns:a16="http://schemas.microsoft.com/office/drawing/2014/main" id="{BEDF22A9-8BDC-A2B0-A534-22E00AC0034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25749" y="-804128"/>
            <a:ext cx="6471921" cy="7354456"/>
          </a:xfrm>
          <a:prstGeom prst="rect">
            <a:avLst/>
          </a:prstGeom>
        </p:spPr>
      </p:pic>
      <p:pic>
        <p:nvPicPr>
          <p:cNvPr id="5" name="Resim 4" descr="kehribar, karanlık içeren bir resim&#10;&#10;Açıklama otomatik olarak oluşturuldu">
            <a:extLst>
              <a:ext uri="{FF2B5EF4-FFF2-40B4-BE49-F238E27FC236}">
                <a16:creationId xmlns:a16="http://schemas.microsoft.com/office/drawing/2014/main" id="{7B2C8888-A92D-5706-D51D-919FA7F54C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10212" y="-1232097"/>
            <a:ext cx="7354456" cy="10185920"/>
          </a:xfrm>
          <a:prstGeom prst="rect">
            <a:avLst/>
          </a:prstGeom>
        </p:spPr>
      </p:pic>
    </p:spTree>
    <p:extLst>
      <p:ext uri="{BB962C8B-B14F-4D97-AF65-F5344CB8AC3E}">
        <p14:creationId xmlns:p14="http://schemas.microsoft.com/office/powerpoint/2010/main" val="2825795116"/>
      </p:ext>
    </p:extLst>
  </p:cSld>
  <p:clrMapOvr>
    <a:masterClrMapping/>
  </p:clrMapOvr>
  <mc:AlternateContent xmlns:mc="http://schemas.openxmlformats.org/markup-compatibility/2006" xmlns:p14="http://schemas.microsoft.com/office/powerpoint/2010/main">
    <mc:Choice Requires="p14">
      <p:transition p14:dur="250" advTm="1000">
        <p:sndAc>
          <p:stSnd>
            <p:snd r:embed="rId2" name="y2mate.com - Nuclear Bomb Explosion Sound Effect.wav"/>
          </p:stSnd>
        </p:sndAc>
      </p:transition>
    </mc:Choice>
    <mc:Fallback xmlns="">
      <p:transition advTm="1000">
        <p:sndAc>
          <p:stSnd>
            <p:snd r:embed="rId10" name="y2mate.com - Nuclear Bomb Explosion Sound Effect.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9"/>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9"/>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9"/>
                                          </p:stCondLst>
                                        </p:cTn>
                                        <p:tgtEl>
                                          <p:spTgt spid="9"/>
                                        </p:tgtEl>
                                        <p:attrNameLst>
                                          <p:attrName>style.visibility</p:attrName>
                                        </p:attrNameLst>
                                      </p:cBhvr>
                                      <p:to>
                                        <p:strVal val="visible"/>
                                      </p:to>
                                    </p:set>
                                  </p:childTnLst>
                                </p:cTn>
                              </p:par>
                            </p:childTnLst>
                          </p:cTn>
                        </p:par>
                        <p:par>
                          <p:cTn id="15" fill="hold">
                            <p:stCondLst>
                              <p:cond delay="510"/>
                            </p:stCondLst>
                            <p:childTnLst>
                              <p:par>
                                <p:cTn id="16" presetID="1" presetClass="exit" presetSubtype="0" fill="hold" nodeType="afterEffect">
                                  <p:stCondLst>
                                    <p:cond delay="1000"/>
                                  </p:stCondLst>
                                  <p:childTnLst>
                                    <p:set>
                                      <p:cBhvr>
                                        <p:cTn id="17" dur="1" fill="hold">
                                          <p:stCondLst>
                                            <p:cond delay="0"/>
                                          </p:stCondLst>
                                        </p:cTn>
                                        <p:tgtEl>
                                          <p:spTgt spid="8"/>
                                        </p:tgtEl>
                                        <p:attrNameLst>
                                          <p:attrName>style.visibility</p:attrName>
                                        </p:attrNameLst>
                                      </p:cBhvr>
                                      <p:to>
                                        <p:strVal val="hidden"/>
                                      </p:to>
                                    </p:set>
                                  </p:childTnLst>
                                </p:cTn>
                              </p:par>
                              <p:par>
                                <p:cTn id="18" presetID="1" presetClass="exit" presetSubtype="0" fill="hold" nodeType="withEffect">
                                  <p:stCondLst>
                                    <p:cond delay="1000"/>
                                  </p:stCondLst>
                                  <p:childTnLst>
                                    <p:set>
                                      <p:cBhvr>
                                        <p:cTn id="19" dur="1" fill="hold">
                                          <p:stCondLst>
                                            <p:cond delay="0"/>
                                          </p:stCondLst>
                                        </p:cTn>
                                        <p:tgtEl>
                                          <p:spTgt spid="5"/>
                                        </p:tgtEl>
                                        <p:attrNameLst>
                                          <p:attrName>style.visibility</p:attrName>
                                        </p:attrNameLst>
                                      </p:cBhvr>
                                      <p:to>
                                        <p:strVal val="hidden"/>
                                      </p:to>
                                    </p:set>
                                  </p:childTnLst>
                                </p:cTn>
                              </p:par>
                              <p:par>
                                <p:cTn id="20" presetID="1" presetClass="exit" presetSubtype="0" fill="hold" nodeType="withEffect">
                                  <p:stCondLst>
                                    <p:cond delay="1000"/>
                                  </p:stCondLst>
                                  <p:childTnLst>
                                    <p:set>
                                      <p:cBhvr>
                                        <p:cTn id="21"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Resim 21">
            <a:extLst>
              <a:ext uri="{FF2B5EF4-FFF2-40B4-BE49-F238E27FC236}">
                <a16:creationId xmlns:a16="http://schemas.microsoft.com/office/drawing/2014/main" id="{36FEC266-EC9F-7ACE-04A6-A9C9BD72FD7F}"/>
              </a:ext>
            </a:extLst>
          </p:cNvPr>
          <p:cNvPicPr>
            <a:picLocks noChangeAspect="1"/>
          </p:cNvPicPr>
          <p:nvPr/>
        </p:nvPicPr>
        <p:blipFill rotWithShape="1">
          <a:blip r:embed="rId2"/>
          <a:srcRect t="3618"/>
          <a:stretch/>
        </p:blipFill>
        <p:spPr>
          <a:xfrm>
            <a:off x="1957771" y="3678766"/>
            <a:ext cx="2766629" cy="1587501"/>
          </a:xfrm>
          <a:prstGeom prst="rect">
            <a:avLst/>
          </a:prstGeom>
        </p:spPr>
      </p:pic>
      <p:sp>
        <p:nvSpPr>
          <p:cNvPr id="26" name="Dikdörtgen 25">
            <a:extLst>
              <a:ext uri="{FF2B5EF4-FFF2-40B4-BE49-F238E27FC236}">
                <a16:creationId xmlns:a16="http://schemas.microsoft.com/office/drawing/2014/main" id="{17AA6197-D146-0FD3-AA26-1BA62C3A915C}"/>
              </a:ext>
            </a:extLst>
          </p:cNvPr>
          <p:cNvSpPr/>
          <p:nvPr/>
        </p:nvSpPr>
        <p:spPr>
          <a:xfrm>
            <a:off x="1957771" y="3678766"/>
            <a:ext cx="2766629" cy="15875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TextBox 6"/>
          <p:cNvSpPr txBox="1"/>
          <p:nvPr/>
        </p:nvSpPr>
        <p:spPr>
          <a:xfrm>
            <a:off x="1652476" y="1591200"/>
            <a:ext cx="8887044" cy="1446550"/>
          </a:xfrm>
          <a:prstGeom prst="rect">
            <a:avLst/>
          </a:prstGeom>
          <a:noFill/>
        </p:spPr>
        <p:txBody>
          <a:bodyPr wrap="square" rtlCol="0">
            <a:spAutoFit/>
          </a:bodyPr>
          <a:lstStyle/>
          <a:p>
            <a:pPr algn="just"/>
            <a:r>
              <a:rPr lang="tr-TR" sz="2200" dirty="0">
                <a:solidFill>
                  <a:schemeClr val="bg1"/>
                </a:solidFill>
                <a:latin typeface="+mj-lt"/>
              </a:rPr>
              <a:t>Ev otomasyon sistemi; evler için geliştirilecek bir akıllı cihaz ve İOT cihazları yöneteceğimiz otomasyon sistemidir. sistemin amacı marka ve altyapı fark etmeksizin ev içerisindeki akıllı priz, akıllı süpürge ve güvenlik kameraları gibi akıllı cihazları ortak bir HUB içerisinde otomatize etmektir.</a:t>
            </a:r>
            <a:endParaRPr lang="en-US" sz="2200" dirty="0">
              <a:solidFill>
                <a:schemeClr val="bg1"/>
              </a:solidFill>
              <a:latin typeface="+mj-lt"/>
            </a:endParaRPr>
          </a:p>
        </p:txBody>
      </p:sp>
      <p:sp>
        <p:nvSpPr>
          <p:cNvPr id="8" name="TextBox 7"/>
          <p:cNvSpPr txBox="1"/>
          <p:nvPr/>
        </p:nvSpPr>
        <p:spPr>
          <a:xfrm>
            <a:off x="2359990" y="446400"/>
            <a:ext cx="7472016" cy="830997"/>
          </a:xfrm>
          <a:prstGeom prst="rect">
            <a:avLst/>
          </a:prstGeom>
          <a:noFill/>
        </p:spPr>
        <p:txBody>
          <a:bodyPr wrap="square" rtlCol="0">
            <a:spAutoFit/>
          </a:bodyPr>
          <a:lstStyle/>
          <a:p>
            <a:pPr algn="ctr"/>
            <a:r>
              <a:rPr lang="tr-TR" sz="4800" b="1" dirty="0">
                <a:solidFill>
                  <a:schemeClr val="bg1"/>
                </a:solidFill>
                <a:latin typeface="+mj-lt"/>
              </a:rPr>
              <a:t>Projenin Tanımı  ve Amacı</a:t>
            </a:r>
            <a:endParaRPr lang="en-US" sz="4800" b="1" dirty="0">
              <a:solidFill>
                <a:schemeClr val="bg1"/>
              </a:solidFill>
              <a:latin typeface="+mj-lt"/>
            </a:endParaRPr>
          </a:p>
        </p:txBody>
      </p:sp>
      <p:pic>
        <p:nvPicPr>
          <p:cNvPr id="9" name="Resim 8" descr="lamba, hafif içeren bir resim&#10;&#10;Açıklama otomatik olarak oluşturuldu">
            <a:extLst>
              <a:ext uri="{FF2B5EF4-FFF2-40B4-BE49-F238E27FC236}">
                <a16:creationId xmlns:a16="http://schemas.microsoft.com/office/drawing/2014/main" id="{BEA2C77B-DA79-2D56-7EA7-28AFD0E12E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6730" y="-1302414"/>
            <a:ext cx="4429878" cy="4429878"/>
          </a:xfrm>
          <a:prstGeom prst="rect">
            <a:avLst/>
          </a:prstGeom>
        </p:spPr>
      </p:pic>
      <p:pic>
        <p:nvPicPr>
          <p:cNvPr id="11" name="Resim 10">
            <a:extLst>
              <a:ext uri="{FF2B5EF4-FFF2-40B4-BE49-F238E27FC236}">
                <a16:creationId xmlns:a16="http://schemas.microsoft.com/office/drawing/2014/main" id="{254D0A42-0760-9FA6-50A0-53B967D10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7168" y="5168856"/>
            <a:ext cx="3761160" cy="1689144"/>
          </a:xfrm>
          <a:prstGeom prst="rect">
            <a:avLst/>
          </a:prstGeom>
        </p:spPr>
      </p:pic>
      <p:pic>
        <p:nvPicPr>
          <p:cNvPr id="13" name="Resim 12" descr="metin, televizyon, görüntüleme cihazı, ekran, görüntüleme içeren bir resim&#10;&#10;Açıklama otomatik olarak oluşturuldu">
            <a:extLst>
              <a:ext uri="{FF2B5EF4-FFF2-40B4-BE49-F238E27FC236}">
                <a16:creationId xmlns:a16="http://schemas.microsoft.com/office/drawing/2014/main" id="{99E96E12-F07D-43E9-DC74-CD926CFD05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8152" y="3647047"/>
            <a:ext cx="2839191" cy="1867889"/>
          </a:xfrm>
          <a:prstGeom prst="rect">
            <a:avLst/>
          </a:prstGeom>
        </p:spPr>
      </p:pic>
      <p:pic>
        <p:nvPicPr>
          <p:cNvPr id="15" name="Resim 14" descr="çizgi film, çizim içeren bir resim&#10;&#10;Açıklama otomatik olarak oluşturuldu">
            <a:extLst>
              <a:ext uri="{FF2B5EF4-FFF2-40B4-BE49-F238E27FC236}">
                <a16:creationId xmlns:a16="http://schemas.microsoft.com/office/drawing/2014/main" id="{F9E237ED-1539-7531-9522-EFB8A2D802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95778" y="3647047"/>
            <a:ext cx="4016756" cy="4016756"/>
          </a:xfrm>
          <a:prstGeom prst="rect">
            <a:avLst/>
          </a:prstGeom>
        </p:spPr>
      </p:pic>
      <p:pic>
        <p:nvPicPr>
          <p:cNvPr id="28" name="Resim 27" descr="metin, ekran görüntüsü, işletim sistemi, tasarım içeren bir resim&#10;&#10;Açıklama otomatik olarak oluşturuldu">
            <a:extLst>
              <a:ext uri="{FF2B5EF4-FFF2-40B4-BE49-F238E27FC236}">
                <a16:creationId xmlns:a16="http://schemas.microsoft.com/office/drawing/2014/main" id="{17B3F745-8A8B-FF14-650A-566B0328AACE}"/>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8957" t="16991" r="9884" b="18331"/>
          <a:stretch/>
        </p:blipFill>
        <p:spPr>
          <a:xfrm>
            <a:off x="10694982" y="3184878"/>
            <a:ext cx="1317552" cy="754144"/>
          </a:xfrm>
          <a:prstGeom prst="rect">
            <a:avLst/>
          </a:prstGeom>
        </p:spPr>
      </p:pic>
      <p:pic>
        <p:nvPicPr>
          <p:cNvPr id="1026" name="Picture 2" descr="Ünlem işareti PNG şeffaf görüntü | PNG Mart">
            <a:extLst>
              <a:ext uri="{FF2B5EF4-FFF2-40B4-BE49-F238E27FC236}">
                <a16:creationId xmlns:a16="http://schemas.microsoft.com/office/drawing/2014/main" id="{44C49B2D-A9BC-F709-DC64-2FC499A3565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155219" y="2020897"/>
            <a:ext cx="397077" cy="105108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 2">
            <a:extLst>
              <a:ext uri="{FF2B5EF4-FFF2-40B4-BE49-F238E27FC236}">
                <a16:creationId xmlns:a16="http://schemas.microsoft.com/office/drawing/2014/main" id="{CAD7169D-3DE5-7395-E673-50A93525537D}"/>
              </a:ext>
            </a:extLst>
          </p:cNvPr>
          <p:cNvGrpSpPr/>
          <p:nvPr/>
        </p:nvGrpSpPr>
        <p:grpSpPr>
          <a:xfrm>
            <a:off x="6928583" y="3889744"/>
            <a:ext cx="2148796" cy="543166"/>
            <a:chOff x="6928583" y="3889744"/>
            <a:chExt cx="2148796" cy="543166"/>
          </a:xfrm>
        </p:grpSpPr>
        <p:sp>
          <p:nvSpPr>
            <p:cNvPr id="21" name="Konuşma Balonu: Dikdörtgen 20">
              <a:extLst>
                <a:ext uri="{FF2B5EF4-FFF2-40B4-BE49-F238E27FC236}">
                  <a16:creationId xmlns:a16="http://schemas.microsoft.com/office/drawing/2014/main" id="{91045D28-2F2E-85C1-FACD-A5F607CAB049}"/>
                </a:ext>
              </a:extLst>
            </p:cNvPr>
            <p:cNvSpPr/>
            <p:nvPr/>
          </p:nvSpPr>
          <p:spPr>
            <a:xfrm>
              <a:off x="7026442" y="3889744"/>
              <a:ext cx="1918634" cy="543166"/>
            </a:xfrm>
            <a:prstGeom prst="wedgeRectCallout">
              <a:avLst>
                <a:gd name="adj1" fmla="val 94513"/>
                <a:gd name="adj2" fmla="val 82833"/>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TextBox 6">
              <a:extLst>
                <a:ext uri="{FF2B5EF4-FFF2-40B4-BE49-F238E27FC236}">
                  <a16:creationId xmlns:a16="http://schemas.microsoft.com/office/drawing/2014/main" id="{7BF6D69B-F9FD-3BC6-2682-6E3566D50408}"/>
                </a:ext>
              </a:extLst>
            </p:cNvPr>
            <p:cNvSpPr txBox="1"/>
            <p:nvPr/>
          </p:nvSpPr>
          <p:spPr>
            <a:xfrm>
              <a:off x="6928583" y="3939022"/>
              <a:ext cx="2148796" cy="430887"/>
            </a:xfrm>
            <a:prstGeom prst="rect">
              <a:avLst/>
            </a:prstGeom>
            <a:noFill/>
          </p:spPr>
          <p:txBody>
            <a:bodyPr wrap="square" rtlCol="0">
              <a:spAutoFit/>
            </a:bodyPr>
            <a:lstStyle/>
            <a:p>
              <a:pPr algn="ctr"/>
              <a:r>
                <a:rPr lang="tr-TR" sz="2200" dirty="0">
                  <a:solidFill>
                    <a:schemeClr val="bg1"/>
                  </a:solidFill>
                  <a:latin typeface="+mj-lt"/>
                </a:rPr>
                <a:t>Televizyonu aç.</a:t>
              </a:r>
              <a:endParaRPr lang="en-US" sz="2200" dirty="0">
                <a:solidFill>
                  <a:schemeClr val="bg1"/>
                </a:solidFill>
                <a:latin typeface="+mj-lt"/>
              </a:endParaRPr>
            </a:p>
          </p:txBody>
        </p:sp>
      </p:grpSp>
      <p:pic>
        <p:nvPicPr>
          <p:cNvPr id="20" name="Resim 19">
            <a:extLst>
              <a:ext uri="{FF2B5EF4-FFF2-40B4-BE49-F238E27FC236}">
                <a16:creationId xmlns:a16="http://schemas.microsoft.com/office/drawing/2014/main" id="{967310CA-0620-9562-C383-71B3567752AD}"/>
              </a:ext>
            </a:extLst>
          </p:cNvPr>
          <p:cNvPicPr>
            <a:picLocks noChangeAspect="1"/>
          </p:cNvPicPr>
          <p:nvPr/>
        </p:nvPicPr>
        <p:blipFill rotWithShape="1">
          <a:blip r:embed="rId10">
            <a:alphaModFix amt="28000"/>
            <a:extLst>
              <a:ext uri="{28A0092B-C50C-407E-A947-70E740481C1C}">
                <a14:useLocalDpi xmlns:a14="http://schemas.microsoft.com/office/drawing/2010/main" val="0"/>
              </a:ext>
            </a:extLst>
          </a:blip>
          <a:srcRect t="1537"/>
          <a:stretch/>
        </p:blipFill>
        <p:spPr>
          <a:xfrm>
            <a:off x="-1786381" y="2745672"/>
            <a:ext cx="5429180" cy="4846368"/>
          </a:xfrm>
          <a:prstGeom prst="rect">
            <a:avLst/>
          </a:prstGeom>
          <a:effectLst>
            <a:glow rad="1905000">
              <a:srgbClr val="FFDD00">
                <a:alpha val="6000"/>
              </a:srgbClr>
            </a:glow>
          </a:effectLst>
        </p:spPr>
      </p:pic>
      <p:sp>
        <p:nvSpPr>
          <p:cNvPr id="2" name="TextBox 7">
            <a:extLst>
              <a:ext uri="{FF2B5EF4-FFF2-40B4-BE49-F238E27FC236}">
                <a16:creationId xmlns:a16="http://schemas.microsoft.com/office/drawing/2014/main" id="{DAD30B03-E01B-9754-028C-274972B46F39}"/>
              </a:ext>
            </a:extLst>
          </p:cNvPr>
          <p:cNvSpPr txBox="1"/>
          <p:nvPr/>
        </p:nvSpPr>
        <p:spPr>
          <a:xfrm>
            <a:off x="10628752" y="3983651"/>
            <a:ext cx="1450010" cy="400110"/>
          </a:xfrm>
          <a:prstGeom prst="rect">
            <a:avLst/>
          </a:prstGeom>
          <a:noFill/>
        </p:spPr>
        <p:txBody>
          <a:bodyPr wrap="square" rtlCol="0">
            <a:spAutoFit/>
          </a:bodyPr>
          <a:lstStyle/>
          <a:p>
            <a:pPr algn="ctr"/>
            <a:r>
              <a:rPr lang="tr-TR" sz="2000" b="1" dirty="0">
                <a:solidFill>
                  <a:schemeClr val="bg1"/>
                </a:solidFill>
                <a:latin typeface="+mj-lt"/>
              </a:rPr>
              <a:t>HUB</a:t>
            </a:r>
            <a:endParaRPr lang="en-US" sz="2000" b="1" dirty="0">
              <a:solidFill>
                <a:schemeClr val="bg1"/>
              </a:solidFill>
              <a:latin typeface="+mj-lt"/>
            </a:endParaRPr>
          </a:p>
        </p:txBody>
      </p:sp>
    </p:spTree>
    <p:extLst>
      <p:ext uri="{BB962C8B-B14F-4D97-AF65-F5344CB8AC3E}">
        <p14:creationId xmlns:p14="http://schemas.microsoft.com/office/powerpoint/2010/main" val="26309928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1026"/>
                                        </p:tgtEl>
                                      </p:cBhvr>
                                    </p:animEffect>
                                    <p:animScale>
                                      <p:cBhvr>
                                        <p:cTn id="11" dur="250" autoRev="1" fill="hold"/>
                                        <p:tgtEl>
                                          <p:spTgt spid="1026"/>
                                        </p:tgtEl>
                                      </p:cBhvr>
                                      <p:by x="105000" y="105000"/>
                                    </p:animScale>
                                  </p:childTnLst>
                                </p:cTn>
                              </p:par>
                              <p:par>
                                <p:cTn id="12" presetID="10" presetClass="exit" presetSubtype="0" fill="hold" grpId="0" nodeType="withEffect">
                                  <p:stCondLst>
                                    <p:cond delay="0"/>
                                  </p:stCondLst>
                                  <p:childTnLst>
                                    <p:animEffect transition="out" filter="fade">
                                      <p:cBhvr>
                                        <p:cTn id="13" dur="500"/>
                                        <p:tgtEl>
                                          <p:spTgt spid="26"/>
                                        </p:tgtEl>
                                      </p:cBhvr>
                                    </p:animEffect>
                                    <p:set>
                                      <p:cBhvr>
                                        <p:cTn id="14" dur="1" fill="hold">
                                          <p:stCondLst>
                                            <p:cond delay="499"/>
                                          </p:stCondLst>
                                        </p:cTn>
                                        <p:tgtEl>
                                          <p:spTgt spid="26"/>
                                        </p:tgtEl>
                                        <p:attrNameLst>
                                          <p:attrName>style.visibility</p:attrName>
                                        </p:attrNameLst>
                                      </p:cBhvr>
                                      <p:to>
                                        <p:strVal val="hidden"/>
                                      </p:to>
                                    </p:set>
                                  </p:childTnLst>
                                </p:cTn>
                              </p:par>
                            </p:childTnLst>
                          </p:cTn>
                        </p:par>
                        <p:par>
                          <p:cTn id="15" fill="hold">
                            <p:stCondLst>
                              <p:cond delay="1000"/>
                            </p:stCondLst>
                            <p:childTnLst>
                              <p:par>
                                <p:cTn id="16" presetID="26" presetClass="emph" presetSubtype="0" fill="hold" nodeType="afterEffect">
                                  <p:stCondLst>
                                    <p:cond delay="0"/>
                                  </p:stCondLst>
                                  <p:childTnLst>
                                    <p:animEffect transition="out" filter="fade">
                                      <p:cBhvr>
                                        <p:cTn id="17" dur="500" tmFilter="0, 0; .2, .5; .8, .5; 1, 0"/>
                                        <p:tgtEl>
                                          <p:spTgt spid="1026"/>
                                        </p:tgtEl>
                                      </p:cBhvr>
                                    </p:animEffect>
                                    <p:animScale>
                                      <p:cBhvr>
                                        <p:cTn id="18" dur="250" autoRev="1" fill="hold"/>
                                        <p:tgtEl>
                                          <p:spTgt spid="1026"/>
                                        </p:tgtEl>
                                      </p:cBhvr>
                                      <p:by x="105000" y="105000"/>
                                    </p:animScale>
                                  </p:childTnLst>
                                </p:cTn>
                              </p:par>
                            </p:childTnLst>
                          </p:cTn>
                        </p:par>
                        <p:par>
                          <p:cTn id="19" fill="hold">
                            <p:stCondLst>
                              <p:cond delay="1500"/>
                            </p:stCondLst>
                            <p:childTnLst>
                              <p:par>
                                <p:cTn id="20" presetID="10" presetClass="exit" presetSubtype="0" fill="hold" nodeType="afterEffect">
                                  <p:stCondLst>
                                    <p:cond delay="0"/>
                                  </p:stCondLst>
                                  <p:childTnLst>
                                    <p:animEffect transition="out" filter="fade">
                                      <p:cBhvr>
                                        <p:cTn id="21" dur="500"/>
                                        <p:tgtEl>
                                          <p:spTgt spid="1026"/>
                                        </p:tgtEl>
                                      </p:cBhvr>
                                    </p:animEffect>
                                    <p:set>
                                      <p:cBhvr>
                                        <p:cTn id="22"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Resim 21">
            <a:extLst>
              <a:ext uri="{FF2B5EF4-FFF2-40B4-BE49-F238E27FC236}">
                <a16:creationId xmlns:a16="http://schemas.microsoft.com/office/drawing/2014/main" id="{36FEC266-EC9F-7ACE-04A6-A9C9BD72FD7F}"/>
              </a:ext>
            </a:extLst>
          </p:cNvPr>
          <p:cNvPicPr>
            <a:picLocks noChangeAspect="1"/>
          </p:cNvPicPr>
          <p:nvPr/>
        </p:nvPicPr>
        <p:blipFill rotWithShape="1">
          <a:blip r:embed="rId2"/>
          <a:srcRect t="3618"/>
          <a:stretch/>
        </p:blipFill>
        <p:spPr>
          <a:xfrm>
            <a:off x="1957771" y="3678766"/>
            <a:ext cx="2766629" cy="1587501"/>
          </a:xfrm>
          <a:prstGeom prst="rect">
            <a:avLst/>
          </a:prstGeom>
        </p:spPr>
      </p:pic>
      <p:sp>
        <p:nvSpPr>
          <p:cNvPr id="7" name="TextBox 6"/>
          <p:cNvSpPr txBox="1"/>
          <p:nvPr/>
        </p:nvSpPr>
        <p:spPr>
          <a:xfrm>
            <a:off x="1652476" y="1591200"/>
            <a:ext cx="8887044" cy="1446550"/>
          </a:xfrm>
          <a:prstGeom prst="rect">
            <a:avLst/>
          </a:prstGeom>
          <a:noFill/>
        </p:spPr>
        <p:txBody>
          <a:bodyPr wrap="square" rtlCol="0">
            <a:spAutoFit/>
          </a:bodyPr>
          <a:lstStyle/>
          <a:p>
            <a:pPr algn="just"/>
            <a:r>
              <a:rPr lang="tr-TR" sz="2200" dirty="0">
                <a:solidFill>
                  <a:schemeClr val="bg1"/>
                </a:solidFill>
                <a:latin typeface="+mj-lt"/>
              </a:rPr>
              <a:t>Ev otomasyon sistemi; evler için geliştirilecek bir akıllı cihaz ve İOT cihazları yöneteceğimiz otomasyon sistemidir. sistemin amacı marka ve altyapı fark etmeksizin ev içerisindeki akıllı priz, akıllı süpürge ve güvenlik kameraları gibi akıllı cihazları ortak bir HUB içerisinde otomatize etmektir.</a:t>
            </a:r>
            <a:endParaRPr lang="en-US" sz="2200" dirty="0">
              <a:solidFill>
                <a:schemeClr val="bg1"/>
              </a:solidFill>
              <a:latin typeface="+mj-lt"/>
            </a:endParaRPr>
          </a:p>
        </p:txBody>
      </p:sp>
      <p:sp>
        <p:nvSpPr>
          <p:cNvPr id="8" name="TextBox 7"/>
          <p:cNvSpPr txBox="1"/>
          <p:nvPr/>
        </p:nvSpPr>
        <p:spPr>
          <a:xfrm>
            <a:off x="2359990" y="446400"/>
            <a:ext cx="7472016" cy="830997"/>
          </a:xfrm>
          <a:prstGeom prst="rect">
            <a:avLst/>
          </a:prstGeom>
          <a:noFill/>
        </p:spPr>
        <p:txBody>
          <a:bodyPr wrap="square" rtlCol="0">
            <a:spAutoFit/>
          </a:bodyPr>
          <a:lstStyle/>
          <a:p>
            <a:pPr algn="ctr"/>
            <a:r>
              <a:rPr lang="tr-TR" sz="4800" b="1" dirty="0">
                <a:solidFill>
                  <a:schemeClr val="bg1"/>
                </a:solidFill>
                <a:latin typeface="+mj-lt"/>
              </a:rPr>
              <a:t>Projenin Tanımı  ve Amacı</a:t>
            </a:r>
            <a:endParaRPr lang="en-US" sz="4800" b="1" dirty="0">
              <a:solidFill>
                <a:schemeClr val="bg1"/>
              </a:solidFill>
              <a:latin typeface="+mj-lt"/>
            </a:endParaRPr>
          </a:p>
        </p:txBody>
      </p:sp>
      <p:pic>
        <p:nvPicPr>
          <p:cNvPr id="9" name="Resim 8" descr="lamba, hafif içeren bir resim&#10;&#10;Açıklama otomatik olarak oluşturuldu">
            <a:extLst>
              <a:ext uri="{FF2B5EF4-FFF2-40B4-BE49-F238E27FC236}">
                <a16:creationId xmlns:a16="http://schemas.microsoft.com/office/drawing/2014/main" id="{BEA2C77B-DA79-2D56-7EA7-28AFD0E12E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6730" y="-1302414"/>
            <a:ext cx="4429878" cy="4429878"/>
          </a:xfrm>
          <a:prstGeom prst="rect">
            <a:avLst/>
          </a:prstGeom>
        </p:spPr>
      </p:pic>
      <p:pic>
        <p:nvPicPr>
          <p:cNvPr id="11" name="Resim 10">
            <a:extLst>
              <a:ext uri="{FF2B5EF4-FFF2-40B4-BE49-F238E27FC236}">
                <a16:creationId xmlns:a16="http://schemas.microsoft.com/office/drawing/2014/main" id="{254D0A42-0760-9FA6-50A0-53B967D10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7168" y="5168856"/>
            <a:ext cx="3761160" cy="1689144"/>
          </a:xfrm>
          <a:prstGeom prst="rect">
            <a:avLst/>
          </a:prstGeom>
        </p:spPr>
      </p:pic>
      <p:pic>
        <p:nvPicPr>
          <p:cNvPr id="13" name="Resim 12" descr="metin, televizyon, görüntüleme cihazı, ekran, görüntüleme içeren bir resim&#10;&#10;Açıklama otomatik olarak oluşturuldu">
            <a:extLst>
              <a:ext uri="{FF2B5EF4-FFF2-40B4-BE49-F238E27FC236}">
                <a16:creationId xmlns:a16="http://schemas.microsoft.com/office/drawing/2014/main" id="{99E96E12-F07D-43E9-DC74-CD926CFD05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8152" y="3647047"/>
            <a:ext cx="2839191" cy="1867889"/>
          </a:xfrm>
          <a:prstGeom prst="rect">
            <a:avLst/>
          </a:prstGeom>
        </p:spPr>
      </p:pic>
      <p:pic>
        <p:nvPicPr>
          <p:cNvPr id="15" name="Resim 14" descr="çizgi film, çizim içeren bir resim&#10;&#10;Açıklama otomatik olarak oluşturuldu">
            <a:extLst>
              <a:ext uri="{FF2B5EF4-FFF2-40B4-BE49-F238E27FC236}">
                <a16:creationId xmlns:a16="http://schemas.microsoft.com/office/drawing/2014/main" id="{F9E237ED-1539-7531-9522-EFB8A2D802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95778" y="3647047"/>
            <a:ext cx="4016756" cy="4016756"/>
          </a:xfrm>
          <a:prstGeom prst="rect">
            <a:avLst/>
          </a:prstGeom>
        </p:spPr>
      </p:pic>
      <p:pic>
        <p:nvPicPr>
          <p:cNvPr id="28" name="Resim 27" descr="metin, ekran görüntüsü, işletim sistemi, tasarım içeren bir resim&#10;&#10;Açıklama otomatik olarak oluşturuldu">
            <a:extLst>
              <a:ext uri="{FF2B5EF4-FFF2-40B4-BE49-F238E27FC236}">
                <a16:creationId xmlns:a16="http://schemas.microsoft.com/office/drawing/2014/main" id="{17B3F745-8A8B-FF14-650A-566B0328AACE}"/>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8957" t="16991" r="9884" b="18331"/>
          <a:stretch/>
        </p:blipFill>
        <p:spPr>
          <a:xfrm>
            <a:off x="10694982" y="3184878"/>
            <a:ext cx="1317552" cy="754144"/>
          </a:xfrm>
          <a:prstGeom prst="rect">
            <a:avLst/>
          </a:prstGeom>
        </p:spPr>
      </p:pic>
      <p:grpSp>
        <p:nvGrpSpPr>
          <p:cNvPr id="3" name="Grup 2">
            <a:extLst>
              <a:ext uri="{FF2B5EF4-FFF2-40B4-BE49-F238E27FC236}">
                <a16:creationId xmlns:a16="http://schemas.microsoft.com/office/drawing/2014/main" id="{CAD7169D-3DE5-7395-E673-50A93525537D}"/>
              </a:ext>
            </a:extLst>
          </p:cNvPr>
          <p:cNvGrpSpPr/>
          <p:nvPr/>
        </p:nvGrpSpPr>
        <p:grpSpPr>
          <a:xfrm>
            <a:off x="6928583" y="3889744"/>
            <a:ext cx="2148796" cy="543166"/>
            <a:chOff x="6928583" y="3889744"/>
            <a:chExt cx="2148796" cy="543166"/>
          </a:xfrm>
        </p:grpSpPr>
        <p:sp>
          <p:nvSpPr>
            <p:cNvPr id="21" name="Konuşma Balonu: Dikdörtgen 20">
              <a:extLst>
                <a:ext uri="{FF2B5EF4-FFF2-40B4-BE49-F238E27FC236}">
                  <a16:creationId xmlns:a16="http://schemas.microsoft.com/office/drawing/2014/main" id="{91045D28-2F2E-85C1-FACD-A5F607CAB049}"/>
                </a:ext>
              </a:extLst>
            </p:cNvPr>
            <p:cNvSpPr/>
            <p:nvPr/>
          </p:nvSpPr>
          <p:spPr>
            <a:xfrm>
              <a:off x="7026442" y="3889744"/>
              <a:ext cx="1918634" cy="543166"/>
            </a:xfrm>
            <a:prstGeom prst="wedgeRectCallout">
              <a:avLst>
                <a:gd name="adj1" fmla="val 94513"/>
                <a:gd name="adj2" fmla="val 82833"/>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TextBox 6">
              <a:extLst>
                <a:ext uri="{FF2B5EF4-FFF2-40B4-BE49-F238E27FC236}">
                  <a16:creationId xmlns:a16="http://schemas.microsoft.com/office/drawing/2014/main" id="{7BF6D69B-F9FD-3BC6-2682-6E3566D50408}"/>
                </a:ext>
              </a:extLst>
            </p:cNvPr>
            <p:cNvSpPr txBox="1"/>
            <p:nvPr/>
          </p:nvSpPr>
          <p:spPr>
            <a:xfrm>
              <a:off x="6928583" y="3939022"/>
              <a:ext cx="2148796" cy="430887"/>
            </a:xfrm>
            <a:prstGeom prst="rect">
              <a:avLst/>
            </a:prstGeom>
            <a:noFill/>
          </p:spPr>
          <p:txBody>
            <a:bodyPr wrap="square" rtlCol="0">
              <a:spAutoFit/>
            </a:bodyPr>
            <a:lstStyle/>
            <a:p>
              <a:pPr algn="ctr"/>
              <a:r>
                <a:rPr lang="tr-TR" sz="2200" dirty="0">
                  <a:solidFill>
                    <a:schemeClr val="bg1"/>
                  </a:solidFill>
                  <a:latin typeface="+mj-lt"/>
                </a:rPr>
                <a:t>Televizyonu aç.</a:t>
              </a:r>
              <a:endParaRPr lang="en-US" sz="2200" dirty="0">
                <a:solidFill>
                  <a:schemeClr val="bg1"/>
                </a:solidFill>
                <a:latin typeface="+mj-lt"/>
              </a:endParaRPr>
            </a:p>
          </p:txBody>
        </p:sp>
      </p:grpSp>
      <p:pic>
        <p:nvPicPr>
          <p:cNvPr id="20" name="Resim 19">
            <a:extLst>
              <a:ext uri="{FF2B5EF4-FFF2-40B4-BE49-F238E27FC236}">
                <a16:creationId xmlns:a16="http://schemas.microsoft.com/office/drawing/2014/main" id="{967310CA-0620-9562-C383-71B3567752AD}"/>
              </a:ext>
            </a:extLst>
          </p:cNvPr>
          <p:cNvPicPr>
            <a:picLocks noChangeAspect="1"/>
          </p:cNvPicPr>
          <p:nvPr/>
        </p:nvPicPr>
        <p:blipFill rotWithShape="1">
          <a:blip r:embed="rId9">
            <a:alphaModFix amt="28000"/>
            <a:extLst>
              <a:ext uri="{28A0092B-C50C-407E-A947-70E740481C1C}">
                <a14:useLocalDpi xmlns:a14="http://schemas.microsoft.com/office/drawing/2010/main" val="0"/>
              </a:ext>
            </a:extLst>
          </a:blip>
          <a:srcRect t="1537"/>
          <a:stretch/>
        </p:blipFill>
        <p:spPr>
          <a:xfrm>
            <a:off x="-1786381" y="2745672"/>
            <a:ext cx="5429180" cy="4846368"/>
          </a:xfrm>
          <a:prstGeom prst="rect">
            <a:avLst/>
          </a:prstGeom>
          <a:effectLst>
            <a:glow rad="1905000">
              <a:srgbClr val="FFDD00">
                <a:alpha val="6000"/>
              </a:srgbClr>
            </a:glow>
          </a:effectLst>
        </p:spPr>
      </p:pic>
      <p:sp>
        <p:nvSpPr>
          <p:cNvPr id="2" name="TextBox 7">
            <a:extLst>
              <a:ext uri="{FF2B5EF4-FFF2-40B4-BE49-F238E27FC236}">
                <a16:creationId xmlns:a16="http://schemas.microsoft.com/office/drawing/2014/main" id="{CB1D1C6C-E245-5A19-EA3C-8A651BDA1047}"/>
              </a:ext>
            </a:extLst>
          </p:cNvPr>
          <p:cNvSpPr txBox="1"/>
          <p:nvPr/>
        </p:nvSpPr>
        <p:spPr>
          <a:xfrm>
            <a:off x="10628752" y="3983651"/>
            <a:ext cx="1450010" cy="400110"/>
          </a:xfrm>
          <a:prstGeom prst="rect">
            <a:avLst/>
          </a:prstGeom>
          <a:noFill/>
        </p:spPr>
        <p:txBody>
          <a:bodyPr wrap="square" rtlCol="0">
            <a:spAutoFit/>
          </a:bodyPr>
          <a:lstStyle/>
          <a:p>
            <a:pPr algn="ctr"/>
            <a:r>
              <a:rPr lang="tr-TR" sz="2000" b="1" dirty="0">
                <a:solidFill>
                  <a:schemeClr val="bg1"/>
                </a:solidFill>
                <a:latin typeface="+mj-lt"/>
              </a:rPr>
              <a:t>HUB</a:t>
            </a:r>
            <a:endParaRPr lang="en-US" sz="2000" b="1" dirty="0">
              <a:solidFill>
                <a:schemeClr val="bg1"/>
              </a:solidFill>
              <a:latin typeface="+mj-lt"/>
            </a:endParaRPr>
          </a:p>
        </p:txBody>
      </p:sp>
    </p:spTree>
    <p:extLst>
      <p:ext uri="{BB962C8B-B14F-4D97-AF65-F5344CB8AC3E}">
        <p14:creationId xmlns:p14="http://schemas.microsoft.com/office/powerpoint/2010/main" val="1983940742"/>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Resim 21">
            <a:extLst>
              <a:ext uri="{FF2B5EF4-FFF2-40B4-BE49-F238E27FC236}">
                <a16:creationId xmlns:a16="http://schemas.microsoft.com/office/drawing/2014/main" id="{36FEC266-EC9F-7ACE-04A6-A9C9BD72FD7F}"/>
              </a:ext>
            </a:extLst>
          </p:cNvPr>
          <p:cNvPicPr>
            <a:picLocks noChangeAspect="1"/>
          </p:cNvPicPr>
          <p:nvPr/>
        </p:nvPicPr>
        <p:blipFill rotWithShape="1">
          <a:blip r:embed="rId2"/>
          <a:srcRect t="3618"/>
          <a:stretch/>
        </p:blipFill>
        <p:spPr>
          <a:xfrm>
            <a:off x="1957771" y="3678766"/>
            <a:ext cx="2766629" cy="1587501"/>
          </a:xfrm>
          <a:prstGeom prst="rect">
            <a:avLst/>
          </a:prstGeom>
        </p:spPr>
      </p:pic>
      <p:sp>
        <p:nvSpPr>
          <p:cNvPr id="7" name="TextBox 6"/>
          <p:cNvSpPr txBox="1"/>
          <p:nvPr/>
        </p:nvSpPr>
        <p:spPr>
          <a:xfrm>
            <a:off x="1652476" y="1591200"/>
            <a:ext cx="8887044" cy="1446550"/>
          </a:xfrm>
          <a:prstGeom prst="rect">
            <a:avLst/>
          </a:prstGeom>
          <a:noFill/>
        </p:spPr>
        <p:txBody>
          <a:bodyPr wrap="square" rtlCol="0">
            <a:spAutoFit/>
          </a:bodyPr>
          <a:lstStyle/>
          <a:p>
            <a:pPr algn="just"/>
            <a:r>
              <a:rPr lang="tr-TR" sz="2200" dirty="0">
                <a:solidFill>
                  <a:schemeClr val="bg1"/>
                </a:solidFill>
                <a:latin typeface="+mj-lt"/>
              </a:rPr>
              <a:t>Ev otomasyon sistemi; evler için geliştirilecek bir akıllı cihaz ve İOT cihazları yöneteceğimiz otomasyon sistemidir. sistemin amacı marka ve altyapı fark etmeksizin ev içerisindeki akıllı priz, akıllı süpürge ve güvenlik kameraları gibi akıllı cihazları ortak bir HUB içerisinde otomatize etmektir.</a:t>
            </a:r>
            <a:endParaRPr lang="en-US" sz="2200" dirty="0">
              <a:solidFill>
                <a:schemeClr val="bg1"/>
              </a:solidFill>
              <a:latin typeface="+mj-lt"/>
            </a:endParaRPr>
          </a:p>
        </p:txBody>
      </p:sp>
      <p:sp>
        <p:nvSpPr>
          <p:cNvPr id="8" name="TextBox 7"/>
          <p:cNvSpPr txBox="1"/>
          <p:nvPr/>
        </p:nvSpPr>
        <p:spPr>
          <a:xfrm>
            <a:off x="2359990" y="446400"/>
            <a:ext cx="7472016" cy="830997"/>
          </a:xfrm>
          <a:prstGeom prst="rect">
            <a:avLst/>
          </a:prstGeom>
          <a:noFill/>
        </p:spPr>
        <p:txBody>
          <a:bodyPr wrap="square" rtlCol="0">
            <a:spAutoFit/>
          </a:bodyPr>
          <a:lstStyle/>
          <a:p>
            <a:pPr algn="ctr"/>
            <a:r>
              <a:rPr lang="tr-TR" sz="4800" b="1" dirty="0">
                <a:solidFill>
                  <a:schemeClr val="bg1"/>
                </a:solidFill>
                <a:latin typeface="+mj-lt"/>
              </a:rPr>
              <a:t>Projenin Tanımı  ve Amacı</a:t>
            </a:r>
            <a:endParaRPr lang="en-US" sz="4800" b="1" dirty="0">
              <a:solidFill>
                <a:schemeClr val="bg1"/>
              </a:solidFill>
              <a:latin typeface="+mj-lt"/>
            </a:endParaRPr>
          </a:p>
        </p:txBody>
      </p:sp>
      <p:pic>
        <p:nvPicPr>
          <p:cNvPr id="9" name="Resim 8" descr="lamba, hafif içeren bir resim&#10;&#10;Açıklama otomatik olarak oluşturuldu">
            <a:extLst>
              <a:ext uri="{FF2B5EF4-FFF2-40B4-BE49-F238E27FC236}">
                <a16:creationId xmlns:a16="http://schemas.microsoft.com/office/drawing/2014/main" id="{BEA2C77B-DA79-2D56-7EA7-28AFD0E12E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6730" y="-1302414"/>
            <a:ext cx="4429878" cy="4429878"/>
          </a:xfrm>
          <a:prstGeom prst="rect">
            <a:avLst/>
          </a:prstGeom>
        </p:spPr>
      </p:pic>
      <p:pic>
        <p:nvPicPr>
          <p:cNvPr id="11" name="Resim 10">
            <a:extLst>
              <a:ext uri="{FF2B5EF4-FFF2-40B4-BE49-F238E27FC236}">
                <a16:creationId xmlns:a16="http://schemas.microsoft.com/office/drawing/2014/main" id="{254D0A42-0760-9FA6-50A0-53B967D10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7168" y="5168856"/>
            <a:ext cx="3761160" cy="1689144"/>
          </a:xfrm>
          <a:prstGeom prst="rect">
            <a:avLst/>
          </a:prstGeom>
        </p:spPr>
      </p:pic>
      <p:pic>
        <p:nvPicPr>
          <p:cNvPr id="13" name="Resim 12" descr="metin, televizyon, görüntüleme cihazı, ekran, görüntüleme içeren bir resim&#10;&#10;Açıklama otomatik olarak oluşturuldu">
            <a:extLst>
              <a:ext uri="{FF2B5EF4-FFF2-40B4-BE49-F238E27FC236}">
                <a16:creationId xmlns:a16="http://schemas.microsoft.com/office/drawing/2014/main" id="{99E96E12-F07D-43E9-DC74-CD926CFD05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8152" y="3647047"/>
            <a:ext cx="2839191" cy="1867889"/>
          </a:xfrm>
          <a:prstGeom prst="rect">
            <a:avLst/>
          </a:prstGeom>
        </p:spPr>
      </p:pic>
      <p:pic>
        <p:nvPicPr>
          <p:cNvPr id="15" name="Resim 14" descr="çizgi film, çizim içeren bir resim&#10;&#10;Açıklama otomatik olarak oluşturuldu">
            <a:extLst>
              <a:ext uri="{FF2B5EF4-FFF2-40B4-BE49-F238E27FC236}">
                <a16:creationId xmlns:a16="http://schemas.microsoft.com/office/drawing/2014/main" id="{F9E237ED-1539-7531-9522-EFB8A2D802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95778" y="3647047"/>
            <a:ext cx="4016756" cy="4016756"/>
          </a:xfrm>
          <a:prstGeom prst="rect">
            <a:avLst/>
          </a:prstGeom>
        </p:spPr>
      </p:pic>
      <p:pic>
        <p:nvPicPr>
          <p:cNvPr id="28" name="Resim 27" descr="metin, ekran görüntüsü, işletim sistemi, tasarım içeren bir resim&#10;&#10;Açıklama otomatik olarak oluşturuldu">
            <a:extLst>
              <a:ext uri="{FF2B5EF4-FFF2-40B4-BE49-F238E27FC236}">
                <a16:creationId xmlns:a16="http://schemas.microsoft.com/office/drawing/2014/main" id="{17B3F745-8A8B-FF14-650A-566B0328AACE}"/>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8957" t="16991" r="9884" b="18331"/>
          <a:stretch/>
        </p:blipFill>
        <p:spPr>
          <a:xfrm>
            <a:off x="10694982" y="3184878"/>
            <a:ext cx="1317552" cy="754144"/>
          </a:xfrm>
          <a:prstGeom prst="rect">
            <a:avLst/>
          </a:prstGeom>
        </p:spPr>
      </p:pic>
      <p:pic>
        <p:nvPicPr>
          <p:cNvPr id="20" name="Resim 19">
            <a:extLst>
              <a:ext uri="{FF2B5EF4-FFF2-40B4-BE49-F238E27FC236}">
                <a16:creationId xmlns:a16="http://schemas.microsoft.com/office/drawing/2014/main" id="{967310CA-0620-9562-C383-71B3567752AD}"/>
              </a:ext>
            </a:extLst>
          </p:cNvPr>
          <p:cNvPicPr>
            <a:picLocks noChangeAspect="1"/>
          </p:cNvPicPr>
          <p:nvPr/>
        </p:nvPicPr>
        <p:blipFill rotWithShape="1">
          <a:blip r:embed="rId9">
            <a:alphaModFix amt="28000"/>
            <a:extLst>
              <a:ext uri="{28A0092B-C50C-407E-A947-70E740481C1C}">
                <a14:useLocalDpi xmlns:a14="http://schemas.microsoft.com/office/drawing/2010/main" val="0"/>
              </a:ext>
            </a:extLst>
          </a:blip>
          <a:srcRect t="1537"/>
          <a:stretch/>
        </p:blipFill>
        <p:spPr>
          <a:xfrm>
            <a:off x="-1786381" y="2745672"/>
            <a:ext cx="5429180" cy="4846368"/>
          </a:xfrm>
          <a:prstGeom prst="rect">
            <a:avLst/>
          </a:prstGeom>
          <a:effectLst>
            <a:glow rad="1905000">
              <a:srgbClr val="FFDD00">
                <a:alpha val="6000"/>
              </a:srgbClr>
            </a:glow>
          </a:effectLst>
        </p:spPr>
      </p:pic>
      <p:sp>
        <p:nvSpPr>
          <p:cNvPr id="2" name="TextBox 7">
            <a:extLst>
              <a:ext uri="{FF2B5EF4-FFF2-40B4-BE49-F238E27FC236}">
                <a16:creationId xmlns:a16="http://schemas.microsoft.com/office/drawing/2014/main" id="{1CCD7CC1-06A0-CA57-AFBA-E2A459B94C50}"/>
              </a:ext>
            </a:extLst>
          </p:cNvPr>
          <p:cNvSpPr txBox="1"/>
          <p:nvPr/>
        </p:nvSpPr>
        <p:spPr>
          <a:xfrm>
            <a:off x="10628752" y="3983651"/>
            <a:ext cx="1450010" cy="400110"/>
          </a:xfrm>
          <a:prstGeom prst="rect">
            <a:avLst/>
          </a:prstGeom>
          <a:noFill/>
        </p:spPr>
        <p:txBody>
          <a:bodyPr wrap="square" rtlCol="0">
            <a:spAutoFit/>
          </a:bodyPr>
          <a:lstStyle/>
          <a:p>
            <a:pPr algn="ctr"/>
            <a:r>
              <a:rPr lang="tr-TR" sz="2000" b="1" dirty="0">
                <a:solidFill>
                  <a:schemeClr val="bg1"/>
                </a:solidFill>
                <a:latin typeface="+mj-lt"/>
              </a:rPr>
              <a:t>HUB</a:t>
            </a:r>
            <a:endParaRPr lang="en-US" sz="2000" b="1" dirty="0">
              <a:solidFill>
                <a:schemeClr val="bg1"/>
              </a:solidFill>
              <a:latin typeface="+mj-lt"/>
            </a:endParaRPr>
          </a:p>
        </p:txBody>
      </p:sp>
    </p:spTree>
    <p:extLst>
      <p:ext uri="{BB962C8B-B14F-4D97-AF65-F5344CB8AC3E}">
        <p14:creationId xmlns:p14="http://schemas.microsoft.com/office/powerpoint/2010/main" val="3907180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848ED459-F5E7-3E4B-CE4D-C7693458AF0F}"/>
              </a:ext>
            </a:extLst>
          </p:cNvPr>
          <p:cNvSpPr txBox="1"/>
          <p:nvPr/>
        </p:nvSpPr>
        <p:spPr>
          <a:xfrm>
            <a:off x="2359992" y="517652"/>
            <a:ext cx="7472016" cy="830997"/>
          </a:xfrm>
          <a:prstGeom prst="rect">
            <a:avLst/>
          </a:prstGeom>
          <a:noFill/>
        </p:spPr>
        <p:txBody>
          <a:bodyPr wrap="square" rtlCol="0">
            <a:spAutoFit/>
          </a:bodyPr>
          <a:lstStyle/>
          <a:p>
            <a:pPr algn="ctr"/>
            <a:r>
              <a:rPr lang="tr-TR" sz="4800" b="1" dirty="0">
                <a:solidFill>
                  <a:schemeClr val="bg1"/>
                </a:solidFill>
                <a:latin typeface="+mj-lt"/>
              </a:rPr>
              <a:t>Kabul ve Kısıtlar</a:t>
            </a:r>
            <a:endParaRPr lang="en-US" sz="4800" b="1" dirty="0">
              <a:solidFill>
                <a:schemeClr val="bg1"/>
              </a:solidFill>
              <a:latin typeface="+mj-lt"/>
            </a:endParaRPr>
          </a:p>
        </p:txBody>
      </p:sp>
      <p:sp>
        <p:nvSpPr>
          <p:cNvPr id="3" name="Content Placeholder 2">
            <a:extLst>
              <a:ext uri="{FF2B5EF4-FFF2-40B4-BE49-F238E27FC236}">
                <a16:creationId xmlns:a16="http://schemas.microsoft.com/office/drawing/2014/main" id="{B1104508-4C7E-4021-BB3F-5FA2896D6BAE}"/>
              </a:ext>
            </a:extLst>
          </p:cNvPr>
          <p:cNvSpPr>
            <a:spLocks noGrp="1"/>
          </p:cNvSpPr>
          <p:nvPr/>
        </p:nvSpPr>
        <p:spPr>
          <a:xfrm>
            <a:off x="241434" y="2117558"/>
            <a:ext cx="5572225" cy="4523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tr-TR" b="1" i="0" dirty="0">
                <a:solidFill>
                  <a:schemeClr val="bg1"/>
                </a:solidFill>
                <a:effectLst/>
                <a:latin typeface="+mj-lt"/>
              </a:rPr>
              <a:t>Kabul kriterleri</a:t>
            </a:r>
            <a:endParaRPr lang="en-US" b="0" i="0" dirty="0">
              <a:solidFill>
                <a:schemeClr val="bg1"/>
              </a:solidFill>
              <a:effectLst/>
              <a:latin typeface="+mj-lt"/>
            </a:endParaRPr>
          </a:p>
          <a:p>
            <a:r>
              <a:rPr lang="tr-TR" sz="2400" dirty="0">
                <a:solidFill>
                  <a:schemeClr val="bg1"/>
                </a:solidFill>
              </a:rPr>
              <a:t>Temel Fonksiyonlar</a:t>
            </a:r>
          </a:p>
          <a:p>
            <a:pPr marL="0" lvl="0" indent="0" algn="just">
              <a:lnSpc>
                <a:spcPct val="100000"/>
              </a:lnSpc>
              <a:spcBef>
                <a:spcPts val="0"/>
              </a:spcBef>
              <a:buNone/>
            </a:pPr>
            <a:r>
              <a:rPr lang="tr-TR" sz="1200" dirty="0">
                <a:solidFill>
                  <a:prstClr val="white"/>
                </a:solidFill>
              </a:rPr>
              <a:t>Sistem entegre edilen cihazların temel fonksiyonlarını yerine getirebilmelidir.</a:t>
            </a:r>
            <a:endParaRPr lang="tr-TR" sz="2400" dirty="0">
              <a:solidFill>
                <a:schemeClr val="bg1"/>
              </a:solidFill>
            </a:endParaRPr>
          </a:p>
          <a:p>
            <a:r>
              <a:rPr lang="tr-TR" sz="2400" dirty="0">
                <a:solidFill>
                  <a:schemeClr val="bg1"/>
                </a:solidFill>
              </a:rPr>
              <a:t>Uyumluluk ve Entegrasyon</a:t>
            </a:r>
          </a:p>
          <a:p>
            <a:pPr marL="0" indent="0">
              <a:buNone/>
            </a:pPr>
            <a:r>
              <a:rPr lang="tr-TR" sz="1200" dirty="0">
                <a:solidFill>
                  <a:prstClr val="white"/>
                </a:solidFill>
              </a:rPr>
              <a:t>Sistem mümkün oldukça çok akıllı ev cihazları ve </a:t>
            </a:r>
            <a:r>
              <a:rPr lang="tr-TR" sz="1200" dirty="0" err="1">
                <a:solidFill>
                  <a:prstClr val="white"/>
                </a:solidFill>
              </a:rPr>
              <a:t>iot</a:t>
            </a:r>
            <a:r>
              <a:rPr lang="tr-TR" sz="1200" dirty="0">
                <a:solidFill>
                  <a:prstClr val="white"/>
                </a:solidFill>
              </a:rPr>
              <a:t> elemanını uyumlu halde tutmalı ve kullanıcı kolay bir şekilde cihazı sisteme entegre edebilmeli.</a:t>
            </a:r>
            <a:endParaRPr lang="tr-TR" sz="2400" dirty="0">
              <a:solidFill>
                <a:schemeClr val="bg1"/>
              </a:solidFill>
            </a:endParaRPr>
          </a:p>
          <a:p>
            <a:r>
              <a:rPr lang="tr-TR" sz="2400" dirty="0">
                <a:solidFill>
                  <a:schemeClr val="bg1"/>
                </a:solidFill>
              </a:rPr>
              <a:t>Güvenlik ve Gizlilik</a:t>
            </a:r>
          </a:p>
          <a:p>
            <a:pPr marL="0" indent="0">
              <a:buNone/>
            </a:pPr>
            <a:r>
              <a:rPr lang="tr-TR" sz="1200" dirty="0">
                <a:solidFill>
                  <a:schemeClr val="bg1"/>
                </a:solidFill>
              </a:rPr>
              <a:t>Sistem kullanıcı verilerini gizli tutmalı ve 3. taraflarla paylaşmamalıdır.</a:t>
            </a:r>
          </a:p>
          <a:p>
            <a:r>
              <a:rPr lang="tr-TR" sz="2400" dirty="0">
                <a:solidFill>
                  <a:schemeClr val="bg1"/>
                </a:solidFill>
              </a:rPr>
              <a:t>Performans ve Hata Yönetimi</a:t>
            </a:r>
          </a:p>
          <a:p>
            <a:pPr marL="0" indent="0">
              <a:buNone/>
            </a:pPr>
            <a:r>
              <a:rPr lang="tr-TR" sz="1200" dirty="0">
                <a:solidFill>
                  <a:schemeClr val="bg1"/>
                </a:solidFill>
              </a:rPr>
              <a:t>Sistem  kesintisiz çalışmalı ve hatalı durumlar için kayıtlar ve hata mesajları oluşturabilmelidir</a:t>
            </a:r>
          </a:p>
          <a:p>
            <a:r>
              <a:rPr lang="tr-TR" sz="2400" dirty="0">
                <a:solidFill>
                  <a:schemeClr val="bg1"/>
                </a:solidFill>
              </a:rPr>
              <a:t>Kullanıcı Deneyimi</a:t>
            </a:r>
          </a:p>
          <a:p>
            <a:pPr marL="0" indent="0">
              <a:buNone/>
            </a:pPr>
            <a:r>
              <a:rPr lang="tr-TR" sz="1200" dirty="0">
                <a:solidFill>
                  <a:schemeClr val="bg1"/>
                </a:solidFill>
              </a:rPr>
              <a:t>Arayüz kullanıcı dostu ve kullanıcı tarafından </a:t>
            </a:r>
            <a:r>
              <a:rPr lang="tr-TR" sz="1200" dirty="0" err="1">
                <a:solidFill>
                  <a:schemeClr val="bg1"/>
                </a:solidFill>
              </a:rPr>
              <a:t>modlanabilir</a:t>
            </a:r>
            <a:r>
              <a:rPr lang="tr-TR" sz="1200" dirty="0">
                <a:solidFill>
                  <a:schemeClr val="bg1"/>
                </a:solidFill>
              </a:rPr>
              <a:t> halde olmalıdır.</a:t>
            </a:r>
          </a:p>
          <a:p>
            <a:endParaRPr lang="tr-TR" sz="1200" dirty="0">
              <a:solidFill>
                <a:schemeClr val="bg1"/>
              </a:solidFill>
            </a:endParaRPr>
          </a:p>
          <a:p>
            <a:pPr marL="0" indent="0">
              <a:buNone/>
            </a:pPr>
            <a:endParaRPr lang="tr-TR" sz="1200" dirty="0">
              <a:solidFill>
                <a:schemeClr val="bg1"/>
              </a:solidFill>
            </a:endParaRPr>
          </a:p>
        </p:txBody>
      </p:sp>
      <p:sp>
        <p:nvSpPr>
          <p:cNvPr id="4" name="Content Placeholder 2">
            <a:extLst>
              <a:ext uri="{FF2B5EF4-FFF2-40B4-BE49-F238E27FC236}">
                <a16:creationId xmlns:a16="http://schemas.microsoft.com/office/drawing/2014/main" id="{6A5CE173-D979-14B7-81E4-DAD7B5BE42CB}"/>
              </a:ext>
            </a:extLst>
          </p:cNvPr>
          <p:cNvSpPr>
            <a:spLocks noGrp="1"/>
          </p:cNvSpPr>
          <p:nvPr/>
        </p:nvSpPr>
        <p:spPr>
          <a:xfrm>
            <a:off x="6378343" y="2117558"/>
            <a:ext cx="5572225" cy="4523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i="0" dirty="0">
                <a:solidFill>
                  <a:schemeClr val="bg1"/>
                </a:solidFill>
                <a:effectLst/>
                <a:latin typeface="+mj-lt"/>
              </a:rPr>
              <a:t>K</a:t>
            </a:r>
            <a:r>
              <a:rPr lang="tr-TR" b="1" i="0" dirty="0" err="1">
                <a:solidFill>
                  <a:schemeClr val="bg1"/>
                </a:solidFill>
                <a:effectLst/>
                <a:latin typeface="+mj-lt"/>
              </a:rPr>
              <a:t>ısıtlar</a:t>
            </a:r>
            <a:endParaRPr lang="tr-TR" b="1" i="0" dirty="0">
              <a:solidFill>
                <a:schemeClr val="bg1"/>
              </a:solidFill>
              <a:effectLst/>
              <a:latin typeface="+mj-lt"/>
            </a:endParaRPr>
          </a:p>
          <a:p>
            <a:r>
              <a:rPr lang="tr-TR" sz="2400" dirty="0">
                <a:solidFill>
                  <a:schemeClr val="bg1"/>
                </a:solidFill>
              </a:rPr>
              <a:t>Maliyet</a:t>
            </a:r>
          </a:p>
          <a:p>
            <a:pPr marL="0" lvl="0" indent="0" algn="just">
              <a:lnSpc>
                <a:spcPct val="100000"/>
              </a:lnSpc>
              <a:spcBef>
                <a:spcPts val="0"/>
              </a:spcBef>
              <a:buNone/>
            </a:pPr>
            <a:r>
              <a:rPr lang="tr-TR" sz="1200" dirty="0">
                <a:solidFill>
                  <a:prstClr val="white"/>
                </a:solidFill>
              </a:rPr>
              <a:t>Akıllı ev sistemleri oluşturmak ve bu sistemin otomasyonunu sağlamak oldukça maliyetlidir bu nedenle geliştirilecek sistem oluşturulan bütçe ile sistemin verimliliği doğru orantılı </a:t>
            </a:r>
            <a:r>
              <a:rPr lang="tr-TR" sz="1200" dirty="0" err="1">
                <a:solidFill>
                  <a:prstClr val="white"/>
                </a:solidFill>
              </a:rPr>
              <a:t>olcaktır</a:t>
            </a:r>
            <a:r>
              <a:rPr lang="tr-TR" sz="1200" dirty="0">
                <a:solidFill>
                  <a:prstClr val="white"/>
                </a:solidFill>
              </a:rPr>
              <a:t>.</a:t>
            </a:r>
            <a:endParaRPr lang="tr-TR" sz="2400" dirty="0">
              <a:solidFill>
                <a:schemeClr val="bg1"/>
              </a:solidFill>
            </a:endParaRPr>
          </a:p>
          <a:p>
            <a:r>
              <a:rPr lang="tr-TR" sz="2400" dirty="0">
                <a:solidFill>
                  <a:schemeClr val="bg1"/>
                </a:solidFill>
              </a:rPr>
              <a:t>Enerji Kesintileri</a:t>
            </a:r>
          </a:p>
          <a:p>
            <a:pPr marL="0" lvl="0" indent="0">
              <a:lnSpc>
                <a:spcPct val="100000"/>
              </a:lnSpc>
              <a:spcBef>
                <a:spcPts val="0"/>
              </a:spcBef>
              <a:buNone/>
            </a:pPr>
            <a:r>
              <a:rPr lang="tr-TR" sz="1200" dirty="0">
                <a:solidFill>
                  <a:prstClr val="white"/>
                </a:solidFill>
              </a:rPr>
              <a:t>Sistemin sağlıklı çalışabilmesi için sistemi besleyebilecek kesintisiz güç kaynağına ihtiyaç duyulmaktadır. Sistemin sınırsız enerji harcaması verimli olmayacaktır.</a:t>
            </a:r>
            <a:endParaRPr lang="tr-TR" sz="2400" dirty="0">
              <a:solidFill>
                <a:schemeClr val="bg1"/>
              </a:solidFill>
            </a:endParaRPr>
          </a:p>
          <a:p>
            <a:r>
              <a:rPr lang="tr-TR" sz="2400" dirty="0">
                <a:solidFill>
                  <a:schemeClr val="bg1"/>
                </a:solidFill>
              </a:rPr>
              <a:t>Entegrasyon Karşıtlığı</a:t>
            </a:r>
          </a:p>
          <a:p>
            <a:pPr marL="0" indent="0">
              <a:buNone/>
            </a:pPr>
            <a:r>
              <a:rPr lang="tr-TR" sz="1200" dirty="0">
                <a:solidFill>
                  <a:prstClr val="white"/>
                </a:solidFill>
              </a:rPr>
              <a:t>Bazı cihazlar özellikle sistem ile entegre çalışmayı reddedebilir bundan sistem entegrasyon engeli olmayan cihazlarla sınırlıdır.</a:t>
            </a:r>
            <a:endParaRPr lang="en-US" sz="2400" dirty="0"/>
          </a:p>
        </p:txBody>
      </p:sp>
    </p:spTree>
    <p:extLst>
      <p:ext uri="{BB962C8B-B14F-4D97-AF65-F5344CB8AC3E}">
        <p14:creationId xmlns:p14="http://schemas.microsoft.com/office/powerpoint/2010/main" val="12764241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7">
            <a:extLst>
              <a:ext uri="{FF2B5EF4-FFF2-40B4-BE49-F238E27FC236}">
                <a16:creationId xmlns:a16="http://schemas.microsoft.com/office/drawing/2014/main" id="{12B9BFE9-CABC-2315-0EA4-460BDFF9210C}"/>
              </a:ext>
            </a:extLst>
          </p:cNvPr>
          <p:cNvSpPr txBox="1"/>
          <p:nvPr/>
        </p:nvSpPr>
        <p:spPr>
          <a:xfrm>
            <a:off x="3022398" y="1214539"/>
            <a:ext cx="6147204" cy="830997"/>
          </a:xfrm>
          <a:prstGeom prst="rect">
            <a:avLst/>
          </a:prstGeom>
          <a:noFill/>
        </p:spPr>
        <p:txBody>
          <a:bodyPr wrap="square" rtlCol="0">
            <a:spAutoFit/>
          </a:bodyPr>
          <a:lstStyle/>
          <a:p>
            <a:pPr algn="ctr"/>
            <a:r>
              <a:rPr lang="tr-TR" sz="4800" b="1" dirty="0">
                <a:solidFill>
                  <a:schemeClr val="bg1"/>
                </a:solidFill>
                <a:latin typeface="+mj-lt"/>
              </a:rPr>
              <a:t>UML DİYAGRAMLARI</a:t>
            </a:r>
            <a:endParaRPr lang="en-US" sz="4800" b="1" dirty="0">
              <a:solidFill>
                <a:schemeClr val="bg1"/>
              </a:solidFill>
              <a:latin typeface="+mj-lt"/>
            </a:endParaRPr>
          </a:p>
        </p:txBody>
      </p:sp>
      <p:pic>
        <p:nvPicPr>
          <p:cNvPr id="14" name="Resim 13" descr="ekran görüntüsü, renklilik, daire içeren bir resim&#10;&#10;Açıklama otomatik olarak oluşturuldu">
            <a:extLst>
              <a:ext uri="{FF2B5EF4-FFF2-40B4-BE49-F238E27FC236}">
                <a16:creationId xmlns:a16="http://schemas.microsoft.com/office/drawing/2014/main" id="{86BC68D6-510B-5B5D-D1C2-BB8F70A094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340" y="252658"/>
            <a:ext cx="2438099" cy="2438099"/>
          </a:xfrm>
          <a:prstGeom prst="rect">
            <a:avLst/>
          </a:prstGeom>
        </p:spPr>
      </p:pic>
      <p:pic>
        <p:nvPicPr>
          <p:cNvPr id="16" name="Resim 15" descr="renklilik, ekran görüntüsü, tasarım içeren bir resim&#10;&#10;Açıklama otomatik olarak oluşturuldu">
            <a:extLst>
              <a:ext uri="{FF2B5EF4-FFF2-40B4-BE49-F238E27FC236}">
                <a16:creationId xmlns:a16="http://schemas.microsoft.com/office/drawing/2014/main" id="{9C7AA694-0AD4-E362-CC85-75E9B0138C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8561" y="463907"/>
            <a:ext cx="2332262" cy="2332262"/>
          </a:xfrm>
          <a:prstGeom prst="rect">
            <a:avLst/>
          </a:prstGeom>
        </p:spPr>
      </p:pic>
      <p:pic>
        <p:nvPicPr>
          <p:cNvPr id="18" name="Resim 17" descr="ekran görüntüsü içeren bir resim&#10;&#10;Açıklama otomatik olarak oluşturuldu">
            <a:extLst>
              <a:ext uri="{FF2B5EF4-FFF2-40B4-BE49-F238E27FC236}">
                <a16:creationId xmlns:a16="http://schemas.microsoft.com/office/drawing/2014/main" id="{3868A0B4-DF28-FE01-85D3-9C776072E5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685" y="3549324"/>
            <a:ext cx="2438095" cy="2438095"/>
          </a:xfrm>
          <a:prstGeom prst="rect">
            <a:avLst/>
          </a:prstGeom>
        </p:spPr>
      </p:pic>
      <p:pic>
        <p:nvPicPr>
          <p:cNvPr id="22" name="Resim 21" descr="ekran görüntüsü, tasarım içeren bir resim&#10;&#10;Açıklama otomatik olarak oluşturuldu">
            <a:extLst>
              <a:ext uri="{FF2B5EF4-FFF2-40B4-BE49-F238E27FC236}">
                <a16:creationId xmlns:a16="http://schemas.microsoft.com/office/drawing/2014/main" id="{3209EFA3-BF77-C37D-C5C8-360827544E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2807" y="3549324"/>
            <a:ext cx="2542418" cy="2542418"/>
          </a:xfrm>
          <a:prstGeom prst="rect">
            <a:avLst/>
          </a:prstGeom>
        </p:spPr>
      </p:pic>
      <p:pic>
        <p:nvPicPr>
          <p:cNvPr id="27" name="Resim 26" descr="ekran görüntüsü, kare, çizgi içeren bir resim&#10;&#10;Açıklama otomatik olarak oluşturuldu">
            <a:extLst>
              <a:ext uri="{FF2B5EF4-FFF2-40B4-BE49-F238E27FC236}">
                <a16:creationId xmlns:a16="http://schemas.microsoft.com/office/drawing/2014/main" id="{C6E8D014-852E-07C5-B875-B0E0D4D348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4621" y="2796169"/>
            <a:ext cx="3737345" cy="3737345"/>
          </a:xfrm>
          <a:prstGeom prst="rect">
            <a:avLst/>
          </a:prstGeom>
        </p:spPr>
      </p:pic>
    </p:spTree>
    <p:extLst>
      <p:ext uri="{BB962C8B-B14F-4D97-AF65-F5344CB8AC3E}">
        <p14:creationId xmlns:p14="http://schemas.microsoft.com/office/powerpoint/2010/main" val="294229795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
            <a:extLst>
              <a:ext uri="{FF2B5EF4-FFF2-40B4-BE49-F238E27FC236}">
                <a16:creationId xmlns:a16="http://schemas.microsoft.com/office/drawing/2014/main" id="{057C05A7-C15F-4874-DB54-11F71E661AC8}"/>
              </a:ext>
            </a:extLst>
          </p:cNvPr>
          <p:cNvGrpSpPr/>
          <p:nvPr/>
        </p:nvGrpSpPr>
        <p:grpSpPr>
          <a:xfrm>
            <a:off x="205340" y="252658"/>
            <a:ext cx="11675483" cy="6280856"/>
            <a:chOff x="205340" y="252658"/>
            <a:chExt cx="11675483" cy="6280856"/>
          </a:xfrm>
        </p:grpSpPr>
        <p:sp>
          <p:nvSpPr>
            <p:cNvPr id="21" name="TextBox 7">
              <a:extLst>
                <a:ext uri="{FF2B5EF4-FFF2-40B4-BE49-F238E27FC236}">
                  <a16:creationId xmlns:a16="http://schemas.microsoft.com/office/drawing/2014/main" id="{12B9BFE9-CABC-2315-0EA4-460BDFF9210C}"/>
                </a:ext>
              </a:extLst>
            </p:cNvPr>
            <p:cNvSpPr txBox="1"/>
            <p:nvPr/>
          </p:nvSpPr>
          <p:spPr>
            <a:xfrm>
              <a:off x="3022398" y="1214539"/>
              <a:ext cx="6147204" cy="830997"/>
            </a:xfrm>
            <a:prstGeom prst="rect">
              <a:avLst/>
            </a:prstGeom>
            <a:noFill/>
          </p:spPr>
          <p:txBody>
            <a:bodyPr wrap="square" rtlCol="0">
              <a:spAutoFit/>
            </a:bodyPr>
            <a:lstStyle/>
            <a:p>
              <a:pPr algn="ctr"/>
              <a:r>
                <a:rPr lang="tr-TR" sz="4800" b="1" dirty="0">
                  <a:solidFill>
                    <a:schemeClr val="bg1"/>
                  </a:solidFill>
                  <a:latin typeface="+mj-lt"/>
                </a:rPr>
                <a:t>UML DİYAGRAMLARI</a:t>
              </a:r>
              <a:endParaRPr lang="en-US" sz="4800" b="1" dirty="0">
                <a:solidFill>
                  <a:schemeClr val="bg1"/>
                </a:solidFill>
                <a:latin typeface="+mj-lt"/>
              </a:endParaRPr>
            </a:p>
          </p:txBody>
        </p:sp>
        <p:pic>
          <p:nvPicPr>
            <p:cNvPr id="14" name="Resim 13" descr="ekran görüntüsü, renklilik, daire içeren bir resim&#10;&#10;Açıklama otomatik olarak oluşturuldu">
              <a:extLst>
                <a:ext uri="{FF2B5EF4-FFF2-40B4-BE49-F238E27FC236}">
                  <a16:creationId xmlns:a16="http://schemas.microsoft.com/office/drawing/2014/main" id="{86BC68D6-510B-5B5D-D1C2-BB8F70A094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340" y="252658"/>
              <a:ext cx="2438099" cy="2438099"/>
            </a:xfrm>
            <a:prstGeom prst="rect">
              <a:avLst/>
            </a:prstGeom>
          </p:spPr>
        </p:pic>
        <p:pic>
          <p:nvPicPr>
            <p:cNvPr id="16" name="Resim 15" descr="renklilik, ekran görüntüsü, tasarım içeren bir resim&#10;&#10;Açıklama otomatik olarak oluşturuldu">
              <a:extLst>
                <a:ext uri="{FF2B5EF4-FFF2-40B4-BE49-F238E27FC236}">
                  <a16:creationId xmlns:a16="http://schemas.microsoft.com/office/drawing/2014/main" id="{9C7AA694-0AD4-E362-CC85-75E9B0138C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8561" y="463907"/>
              <a:ext cx="2332262" cy="2332262"/>
            </a:xfrm>
            <a:prstGeom prst="rect">
              <a:avLst/>
            </a:prstGeom>
          </p:spPr>
        </p:pic>
        <p:pic>
          <p:nvPicPr>
            <p:cNvPr id="18" name="Resim 17" descr="ekran görüntüsü içeren bir resim&#10;&#10;Açıklama otomatik olarak oluşturuldu">
              <a:extLst>
                <a:ext uri="{FF2B5EF4-FFF2-40B4-BE49-F238E27FC236}">
                  <a16:creationId xmlns:a16="http://schemas.microsoft.com/office/drawing/2014/main" id="{3868A0B4-DF28-FE01-85D3-9C776072E5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685" y="3549324"/>
              <a:ext cx="2438095" cy="2438095"/>
            </a:xfrm>
            <a:prstGeom prst="rect">
              <a:avLst/>
            </a:prstGeom>
          </p:spPr>
        </p:pic>
        <p:pic>
          <p:nvPicPr>
            <p:cNvPr id="22" name="Resim 21" descr="ekran görüntüsü, tasarım içeren bir resim&#10;&#10;Açıklama otomatik olarak oluşturuldu">
              <a:extLst>
                <a:ext uri="{FF2B5EF4-FFF2-40B4-BE49-F238E27FC236}">
                  <a16:creationId xmlns:a16="http://schemas.microsoft.com/office/drawing/2014/main" id="{3209EFA3-BF77-C37D-C5C8-360827544E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2807" y="3549324"/>
              <a:ext cx="2542418" cy="2542418"/>
            </a:xfrm>
            <a:prstGeom prst="rect">
              <a:avLst/>
            </a:prstGeom>
          </p:spPr>
        </p:pic>
        <p:pic>
          <p:nvPicPr>
            <p:cNvPr id="27" name="Resim 26" descr="ekran görüntüsü, kare, çizgi içeren bir resim&#10;&#10;Açıklama otomatik olarak oluşturuldu">
              <a:extLst>
                <a:ext uri="{FF2B5EF4-FFF2-40B4-BE49-F238E27FC236}">
                  <a16:creationId xmlns:a16="http://schemas.microsoft.com/office/drawing/2014/main" id="{C6E8D014-852E-07C5-B875-B0E0D4D348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4621" y="2796169"/>
              <a:ext cx="3737345" cy="3737345"/>
            </a:xfrm>
            <a:prstGeom prst="rect">
              <a:avLst/>
            </a:prstGeom>
          </p:spPr>
        </p:pic>
      </p:grpSp>
    </p:spTree>
    <p:extLst>
      <p:ext uri="{BB962C8B-B14F-4D97-AF65-F5344CB8AC3E}">
        <p14:creationId xmlns:p14="http://schemas.microsoft.com/office/powerpoint/2010/main" val="37761552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44546A"/>
      </a:dk2>
      <a:lt2>
        <a:srgbClr val="E7E6E6"/>
      </a:lt2>
      <a:accent1>
        <a:srgbClr val="2980B9"/>
      </a:accent1>
      <a:accent2>
        <a:srgbClr val="16A085"/>
      </a:accent2>
      <a:accent3>
        <a:srgbClr val="9BBB59"/>
      </a:accent3>
      <a:accent4>
        <a:srgbClr val="F39C12"/>
      </a:accent4>
      <a:accent5>
        <a:srgbClr val="C0392B"/>
      </a:accent5>
      <a:accent6>
        <a:srgbClr val="2C3F50"/>
      </a:accent6>
      <a:hlink>
        <a:srgbClr val="0563C1"/>
      </a:hlink>
      <a:folHlink>
        <a:srgbClr val="954F72"/>
      </a:folHlink>
    </a:clrScheme>
    <a:fontScheme name="Custom 1">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9896</TotalTime>
  <Words>689</Words>
  <Application>Microsoft Office PowerPoint</Application>
  <PresentationFormat>Geniş ekran</PresentationFormat>
  <Paragraphs>138</Paragraphs>
  <Slides>32</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32</vt:i4>
      </vt:variant>
    </vt:vector>
  </HeadingPairs>
  <TitlesOfParts>
    <vt:vector size="37" baseType="lpstr">
      <vt:lpstr>Arial</vt:lpstr>
      <vt:lpstr>Calibri</vt:lpstr>
      <vt:lpstr>Source Sans Pro Light</vt:lpstr>
      <vt:lpstr>Times New Roman</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SignAddict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AbuSina</dc:creator>
  <cp:lastModifiedBy>Seyfullah Kurt</cp:lastModifiedBy>
  <cp:revision>970</cp:revision>
  <dcterms:created xsi:type="dcterms:W3CDTF">2014-09-15T07:14:39Z</dcterms:created>
  <dcterms:modified xsi:type="dcterms:W3CDTF">2024-05-24T05:45:40Z</dcterms:modified>
</cp:coreProperties>
</file>